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06_D8A3C0E9.xml" ContentType="application/vnd.ms-powerpoint.comments+xml"/>
  <Override PartName="/ppt/comments/modernComment_102_82F2B763.xml" ContentType="application/vnd.ms-powerpoint.comments+xml"/>
  <Override PartName="/ppt/comments/modernComment_13A_CD188341.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A_25E76655.xml" ContentType="application/vnd.ms-powerpoint.comments+xml"/>
  <Override PartName="/ppt/comments/modernComment_103_CE8F80BF.xml" ContentType="application/vnd.ms-powerpoint.comments+xml"/>
  <Override PartName="/ppt/comments/modernComment_10F_324A0AAA.xml" ContentType="application/vnd.ms-powerpoint.comments+xml"/>
  <Override PartName="/ppt/notesSlides/notesSlide3.xml" ContentType="application/vnd.openxmlformats-officedocument.presentationml.notesSlide+xml"/>
  <Override PartName="/ppt/comments/modernComment_13F_899B4A00.xml" ContentType="application/vnd.ms-powerpoint.comments+xml"/>
  <Override PartName="/ppt/notesSlides/notesSlide4.xml" ContentType="application/vnd.openxmlformats-officedocument.presentationml.notesSlide+xml"/>
  <Override PartName="/ppt/comments/modernComment_140_50AEF895.xml" ContentType="application/vnd.ms-powerpoint.comments+xml"/>
  <Override PartName="/ppt/notesSlides/notesSlide5.xml" ContentType="application/vnd.openxmlformats-officedocument.presentationml.notesSlide+xml"/>
  <Override PartName="/ppt/comments/modernComment_10C_BCE01DB4.xml" ContentType="application/vnd.ms-powerpoint.comments+xml"/>
  <Override PartName="/ppt/comments/modernComment_148_3084DB2D.xml" ContentType="application/vnd.ms-powerpoint.comments+xml"/>
  <Override PartName="/ppt/comments/modernComment_135_B96C3CEE.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55"/>
  </p:notesMasterIdLst>
  <p:handoutMasterIdLst>
    <p:handoutMasterId r:id="rId56"/>
  </p:handoutMasterIdLst>
  <p:sldIdLst>
    <p:sldId id="256" r:id="rId5"/>
    <p:sldId id="315" r:id="rId6"/>
    <p:sldId id="262" r:id="rId7"/>
    <p:sldId id="317" r:id="rId8"/>
    <p:sldId id="316" r:id="rId9"/>
    <p:sldId id="258" r:id="rId10"/>
    <p:sldId id="260" r:id="rId11"/>
    <p:sldId id="314" r:id="rId12"/>
    <p:sldId id="283" r:id="rId13"/>
    <p:sldId id="282" r:id="rId14"/>
    <p:sldId id="259" r:id="rId15"/>
    <p:sldId id="270" r:id="rId16"/>
    <p:sldId id="271" r:id="rId17"/>
    <p:sldId id="263" r:id="rId18"/>
    <p:sldId id="272" r:id="rId19"/>
    <p:sldId id="279" r:id="rId20"/>
    <p:sldId id="280" r:id="rId21"/>
    <p:sldId id="273" r:id="rId22"/>
    <p:sldId id="264" r:id="rId23"/>
    <p:sldId id="278" r:id="rId24"/>
    <p:sldId id="266" r:id="rId25"/>
    <p:sldId id="326" r:id="rId26"/>
    <p:sldId id="324" r:id="rId27"/>
    <p:sldId id="297" r:id="rId28"/>
    <p:sldId id="322" r:id="rId29"/>
    <p:sldId id="323" r:id="rId30"/>
    <p:sldId id="298" r:id="rId31"/>
    <p:sldId id="299" r:id="rId32"/>
    <p:sldId id="300" r:id="rId33"/>
    <p:sldId id="275" r:id="rId34"/>
    <p:sldId id="267" r:id="rId35"/>
    <p:sldId id="327" r:id="rId36"/>
    <p:sldId id="325" r:id="rId37"/>
    <p:sldId id="329" r:id="rId38"/>
    <p:sldId id="276" r:id="rId39"/>
    <p:sldId id="319" r:id="rId40"/>
    <p:sldId id="320" r:id="rId41"/>
    <p:sldId id="277" r:id="rId42"/>
    <p:sldId id="305" r:id="rId43"/>
    <p:sldId id="321" r:id="rId44"/>
    <p:sldId id="318" r:id="rId45"/>
    <p:sldId id="268" r:id="rId46"/>
    <p:sldId id="304" r:id="rId47"/>
    <p:sldId id="310" r:id="rId48"/>
    <p:sldId id="311" r:id="rId49"/>
    <p:sldId id="269" r:id="rId50"/>
    <p:sldId id="312" r:id="rId51"/>
    <p:sldId id="313" r:id="rId52"/>
    <p:sldId id="328" r:id="rId53"/>
    <p:sldId id="309"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C4FEF9-8097-A22D-4D4F-B173F9713115}" name="Matthew Vail" initials="MV" userId="S::MVail@GM2INC.COM::07a9e968-0bd1-4188-b013-aac2fec8421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A901"/>
    <a:srgbClr val="FE0002"/>
    <a:srgbClr val="4A66AC"/>
    <a:srgbClr val="629DD1"/>
    <a:srgbClr val="36A600"/>
    <a:srgbClr val="D7CFD1"/>
    <a:srgbClr val="232834"/>
    <a:srgbClr val="969696"/>
    <a:srgbClr val="8E83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8F1703-AADC-456B-8F25-91EE4AC6742D}" v="389" dt="2025-04-08T14:52:14.8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5763" autoAdjust="0"/>
  </p:normalViewPr>
  <p:slideViewPr>
    <p:cSldViewPr snapToGrid="0">
      <p:cViewPr>
        <p:scale>
          <a:sx n="106" d="100"/>
          <a:sy n="106" d="100"/>
        </p:scale>
        <p:origin x="780" y="102"/>
      </p:cViewPr>
      <p:guideLst/>
    </p:cSldViewPr>
  </p:slideViewPr>
  <p:outlineViewPr>
    <p:cViewPr>
      <p:scale>
        <a:sx n="33" d="100"/>
        <a:sy n="33" d="100"/>
      </p:scale>
      <p:origin x="0" y="-3108"/>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Vail" userId="07a9e968-0bd1-4188-b013-aac2fec84216" providerId="ADAL" clId="{58A2D84E-4749-44A6-9EAE-ED0B1203817F}"/>
    <pc:docChg chg="modSld">
      <pc:chgData name="Matthew Vail" userId="07a9e968-0bd1-4188-b013-aac2fec84216" providerId="ADAL" clId="{58A2D84E-4749-44A6-9EAE-ED0B1203817F}" dt="2025-04-06T12:59:09.825" v="48" actId="20577"/>
      <pc:docMkLst>
        <pc:docMk/>
      </pc:docMkLst>
      <pc:sldChg chg="modSp mod">
        <pc:chgData name="Matthew Vail" userId="07a9e968-0bd1-4188-b013-aac2fec84216" providerId="ADAL" clId="{58A2D84E-4749-44A6-9EAE-ED0B1203817F}" dt="2025-04-06T12:59:09.825" v="48" actId="20577"/>
        <pc:sldMkLst>
          <pc:docMk/>
          <pc:sldMk cId="2555767237" sldId="277"/>
        </pc:sldMkLst>
        <pc:graphicFrameChg chg="modGraphic">
          <ac:chgData name="Matthew Vail" userId="07a9e968-0bd1-4188-b013-aac2fec84216" providerId="ADAL" clId="{58A2D84E-4749-44A6-9EAE-ED0B1203817F}" dt="2025-04-06T12:59:09.825" v="48" actId="20577"/>
          <ac:graphicFrameMkLst>
            <pc:docMk/>
            <pc:sldMk cId="2555767237" sldId="277"/>
            <ac:graphicFrameMk id="6" creationId="{C19DB1F7-6A3C-41BA-E728-F1841FCEC962}"/>
          </ac:graphicFrameMkLst>
        </pc:graphicFrameChg>
      </pc:sldChg>
      <pc:sldChg chg="modSp mod">
        <pc:chgData name="Matthew Vail" userId="07a9e968-0bd1-4188-b013-aac2fec84216" providerId="ADAL" clId="{58A2D84E-4749-44A6-9EAE-ED0B1203817F}" dt="2025-04-06T12:47:31.512" v="46" actId="14100"/>
        <pc:sldMkLst>
          <pc:docMk/>
          <pc:sldMk cId="1158807460" sldId="279"/>
        </pc:sldMkLst>
        <pc:spChg chg="mod">
          <ac:chgData name="Matthew Vail" userId="07a9e968-0bd1-4188-b013-aac2fec84216" providerId="ADAL" clId="{58A2D84E-4749-44A6-9EAE-ED0B1203817F}" dt="2025-04-06T12:47:31.512" v="46" actId="14100"/>
          <ac:spMkLst>
            <pc:docMk/>
            <pc:sldMk cId="1158807460" sldId="279"/>
            <ac:spMk id="3" creationId="{323AB710-1F30-5B78-84B8-201F1C5AF939}"/>
          </ac:spMkLst>
        </pc:spChg>
      </pc:sldChg>
    </pc:docChg>
  </pc:docChgLst>
  <pc:docChgLst>
    <pc:chgData name="Joseph Samus" userId="b15e32f0-77d9-4dde-9e5d-e95499dccb99" providerId="ADAL" clId="{EE22001D-98D0-4168-8ED7-CE7841887203}"/>
    <pc:docChg chg="undo redo custSel addSld delSld modSld">
      <pc:chgData name="Joseph Samus" userId="b15e32f0-77d9-4dde-9e5d-e95499dccb99" providerId="ADAL" clId="{EE22001D-98D0-4168-8ED7-CE7841887203}" dt="2024-11-20T21:27:21.548" v="1734" actId="14100"/>
      <pc:docMkLst>
        <pc:docMk/>
      </pc:docMkLst>
      <pc:sldChg chg="addSp modSp mod">
        <pc:chgData name="Joseph Samus" userId="b15e32f0-77d9-4dde-9e5d-e95499dccb99" providerId="ADAL" clId="{EE22001D-98D0-4168-8ED7-CE7841887203}" dt="2024-11-19T16:41:27.853" v="1598" actId="1076"/>
        <pc:sldMkLst>
          <pc:docMk/>
          <pc:sldMk cId="1451591986" sldId="264"/>
        </pc:sldMkLst>
      </pc:sldChg>
      <pc:sldChg chg="addSp delSp modSp mod">
        <pc:chgData name="Joseph Samus" userId="b15e32f0-77d9-4dde-9e5d-e95499dccb99" providerId="ADAL" clId="{EE22001D-98D0-4168-8ED7-CE7841887203}" dt="2024-11-20T21:27:21.548" v="1734" actId="14100"/>
        <pc:sldMkLst>
          <pc:docMk/>
          <pc:sldMk cId="294885070" sldId="265"/>
        </pc:sldMkLst>
      </pc:sldChg>
      <pc:sldChg chg="addSp delSp modSp add mod chgLayout">
        <pc:chgData name="Joseph Samus" userId="b15e32f0-77d9-4dde-9e5d-e95499dccb99" providerId="ADAL" clId="{EE22001D-98D0-4168-8ED7-CE7841887203}" dt="2024-11-19T16:35:44.610" v="1568" actId="20577"/>
        <pc:sldMkLst>
          <pc:docMk/>
          <pc:sldMk cId="1829368776" sldId="295"/>
        </pc:sldMkLst>
      </pc:sldChg>
      <pc:sldChg chg="addSp delSp modSp add del mod">
        <pc:chgData name="Joseph Samus" userId="b15e32f0-77d9-4dde-9e5d-e95499dccb99" providerId="ADAL" clId="{EE22001D-98D0-4168-8ED7-CE7841887203}" dt="2024-11-19T16:29:33.574" v="1499" actId="47"/>
        <pc:sldMkLst>
          <pc:docMk/>
          <pc:sldMk cId="3259491885" sldId="296"/>
        </pc:sldMkLst>
      </pc:sldChg>
      <pc:sldChg chg="addSp delSp modSp add mod">
        <pc:chgData name="Joseph Samus" userId="b15e32f0-77d9-4dde-9e5d-e95499dccb99" providerId="ADAL" clId="{EE22001D-98D0-4168-8ED7-CE7841887203}" dt="2024-11-20T21:22:28.281" v="1729" actId="1037"/>
        <pc:sldMkLst>
          <pc:docMk/>
          <pc:sldMk cId="1811475933" sldId="302"/>
        </pc:sldMkLst>
      </pc:sldChg>
      <pc:sldChg chg="addSp delSp modSp add mod">
        <pc:chgData name="Joseph Samus" userId="b15e32f0-77d9-4dde-9e5d-e95499dccb99" providerId="ADAL" clId="{EE22001D-98D0-4168-8ED7-CE7841887203}" dt="2024-11-20T21:22:41.592" v="1732"/>
        <pc:sldMkLst>
          <pc:docMk/>
          <pc:sldMk cId="832319826" sldId="303"/>
        </pc:sldMkLst>
      </pc:sldChg>
      <pc:sldChg chg="modSp add del mod">
        <pc:chgData name="Joseph Samus" userId="b15e32f0-77d9-4dde-9e5d-e95499dccb99" providerId="ADAL" clId="{EE22001D-98D0-4168-8ED7-CE7841887203}" dt="2024-11-19T16:24:52.928" v="1484" actId="47"/>
        <pc:sldMkLst>
          <pc:docMk/>
          <pc:sldMk cId="1257914441" sldId="303"/>
        </pc:sldMkLst>
      </pc:sldChg>
    </pc:docChg>
  </pc:docChgLst>
  <pc:docChgLst>
    <pc:chgData name="Danielle Dixon" userId="660b6e5a-3f67-439b-b7f9-6f6070ea0a2f" providerId="ADAL" clId="{676440BC-B1DF-4EE8-B3B1-734AD80B191C}"/>
    <pc:docChg chg="undo custSel addSld delSld modSld sldOrd modMainMaster">
      <pc:chgData name="Danielle Dixon" userId="660b6e5a-3f67-439b-b7f9-6f6070ea0a2f" providerId="ADAL" clId="{676440BC-B1DF-4EE8-B3B1-734AD80B191C}" dt="2024-11-21T19:44:37.533" v="15342" actId="20577"/>
      <pc:docMkLst>
        <pc:docMk/>
      </pc:docMkLst>
      <pc:sldChg chg="addSp modSp mod">
        <pc:chgData name="Danielle Dixon" userId="660b6e5a-3f67-439b-b7f9-6f6070ea0a2f" providerId="ADAL" clId="{676440BC-B1DF-4EE8-B3B1-734AD80B191C}" dt="2024-11-15T15:58:57.304" v="4258" actId="20577"/>
        <pc:sldMkLst>
          <pc:docMk/>
          <pc:sldMk cId="636876900" sldId="256"/>
        </pc:sldMkLst>
      </pc:sldChg>
      <pc:sldChg chg="modSp mod">
        <pc:chgData name="Danielle Dixon" userId="660b6e5a-3f67-439b-b7f9-6f6070ea0a2f" providerId="ADAL" clId="{676440BC-B1DF-4EE8-B3B1-734AD80B191C}" dt="2024-11-19T20:47:40.820" v="11409" actId="20577"/>
        <pc:sldMkLst>
          <pc:docMk/>
          <pc:sldMk cId="2196944739" sldId="258"/>
        </pc:sldMkLst>
      </pc:sldChg>
      <pc:sldChg chg="addSp modSp mod modAnim">
        <pc:chgData name="Danielle Dixon" userId="660b6e5a-3f67-439b-b7f9-6f6070ea0a2f" providerId="ADAL" clId="{676440BC-B1DF-4EE8-B3B1-734AD80B191C}" dt="2024-11-20T13:55:46.219" v="13242" actId="242"/>
        <pc:sldMkLst>
          <pc:docMk/>
          <pc:sldMk cId="3465511103" sldId="259"/>
        </pc:sldMkLst>
      </pc:sldChg>
      <pc:sldChg chg="addSp modSp mod ord modClrScheme chgLayout">
        <pc:chgData name="Danielle Dixon" userId="660b6e5a-3f67-439b-b7f9-6f6070ea0a2f" providerId="ADAL" clId="{676440BC-B1DF-4EE8-B3B1-734AD80B191C}" dt="2024-11-20T16:41:56.008" v="14096" actId="20577"/>
        <pc:sldMkLst>
          <pc:docMk/>
          <pc:sldMk cId="1963877923" sldId="260"/>
        </pc:sldMkLst>
      </pc:sldChg>
      <pc:sldChg chg="del ord modAnim">
        <pc:chgData name="Danielle Dixon" userId="660b6e5a-3f67-439b-b7f9-6f6070ea0a2f" providerId="ADAL" clId="{676440BC-B1DF-4EE8-B3B1-734AD80B191C}" dt="2024-11-15T15:10:22.775" v="3679" actId="2696"/>
        <pc:sldMkLst>
          <pc:docMk/>
          <pc:sldMk cId="3881638515" sldId="261"/>
        </pc:sldMkLst>
      </pc:sldChg>
      <pc:sldChg chg="addSp delSp modSp mod">
        <pc:chgData name="Danielle Dixon" userId="660b6e5a-3f67-439b-b7f9-6f6070ea0a2f" providerId="ADAL" clId="{676440BC-B1DF-4EE8-B3B1-734AD80B191C}" dt="2024-11-20T13:51:27.772" v="13194" actId="478"/>
        <pc:sldMkLst>
          <pc:docMk/>
          <pc:sldMk cId="3634610409" sldId="262"/>
        </pc:sldMkLst>
      </pc:sldChg>
      <pc:sldChg chg="addSp delSp modSp mod">
        <pc:chgData name="Danielle Dixon" userId="660b6e5a-3f67-439b-b7f9-6f6070ea0a2f" providerId="ADAL" clId="{676440BC-B1DF-4EE8-B3B1-734AD80B191C}" dt="2024-11-20T13:56:46.716" v="13246"/>
        <pc:sldMkLst>
          <pc:docMk/>
          <pc:sldMk cId="2387818600" sldId="263"/>
        </pc:sldMkLst>
      </pc:sldChg>
      <pc:sldChg chg="addSp delSp modSp mod modAnim">
        <pc:chgData name="Danielle Dixon" userId="660b6e5a-3f67-439b-b7f9-6f6070ea0a2f" providerId="ADAL" clId="{676440BC-B1DF-4EE8-B3B1-734AD80B191C}" dt="2024-11-20T13:57:23.208" v="13255"/>
        <pc:sldMkLst>
          <pc:docMk/>
          <pc:sldMk cId="1451591986" sldId="264"/>
        </pc:sldMkLst>
      </pc:sldChg>
      <pc:sldChg chg="addSp modSp">
        <pc:chgData name="Danielle Dixon" userId="660b6e5a-3f67-439b-b7f9-6f6070ea0a2f" providerId="ADAL" clId="{676440BC-B1DF-4EE8-B3B1-734AD80B191C}" dt="2024-11-20T13:57:31.344" v="13257"/>
        <pc:sldMkLst>
          <pc:docMk/>
          <pc:sldMk cId="294885070" sldId="265"/>
        </pc:sldMkLst>
      </pc:sldChg>
      <pc:sldChg chg="addSp modSp mod">
        <pc:chgData name="Danielle Dixon" userId="660b6e5a-3f67-439b-b7f9-6f6070ea0a2f" providerId="ADAL" clId="{676440BC-B1DF-4EE8-B3B1-734AD80B191C}" dt="2024-11-20T13:58:00.276" v="13262"/>
        <pc:sldMkLst>
          <pc:docMk/>
          <pc:sldMk cId="658651162" sldId="266"/>
        </pc:sldMkLst>
      </pc:sldChg>
      <pc:sldChg chg="addSp modSp mod">
        <pc:chgData name="Danielle Dixon" userId="660b6e5a-3f67-439b-b7f9-6f6070ea0a2f" providerId="ADAL" clId="{676440BC-B1DF-4EE8-B3B1-734AD80B191C}" dt="2024-11-20T14:00:30.303" v="13286"/>
        <pc:sldMkLst>
          <pc:docMk/>
          <pc:sldMk cId="1687460689" sldId="267"/>
        </pc:sldMkLst>
      </pc:sldChg>
      <pc:sldChg chg="addSp modSp mod">
        <pc:chgData name="Danielle Dixon" userId="660b6e5a-3f67-439b-b7f9-6f6070ea0a2f" providerId="ADAL" clId="{676440BC-B1DF-4EE8-B3B1-734AD80B191C}" dt="2024-11-20T14:00:50.556" v="13290"/>
        <pc:sldMkLst>
          <pc:docMk/>
          <pc:sldMk cId="3168804276" sldId="268"/>
        </pc:sldMkLst>
      </pc:sldChg>
      <pc:sldChg chg="addSp modSp mod">
        <pc:chgData name="Danielle Dixon" userId="660b6e5a-3f67-439b-b7f9-6f6070ea0a2f" providerId="ADAL" clId="{676440BC-B1DF-4EE8-B3B1-734AD80B191C}" dt="2024-11-21T15:59:49.318" v="15136" actId="15"/>
        <pc:sldMkLst>
          <pc:docMk/>
          <pc:sldMk cId="2149542418" sldId="269"/>
        </pc:sldMkLst>
      </pc:sldChg>
      <pc:sldChg chg="addSp modSp">
        <pc:chgData name="Danielle Dixon" userId="660b6e5a-3f67-439b-b7f9-6f6070ea0a2f" providerId="ADAL" clId="{676440BC-B1DF-4EE8-B3B1-734AD80B191C}" dt="2024-11-20T13:56:36.226" v="13243"/>
        <pc:sldMkLst>
          <pc:docMk/>
          <pc:sldMk cId="1902094399" sldId="270"/>
        </pc:sldMkLst>
      </pc:sldChg>
      <pc:sldChg chg="addSp delSp modSp add mod ord modAnim">
        <pc:chgData name="Danielle Dixon" userId="660b6e5a-3f67-439b-b7f9-6f6070ea0a2f" providerId="ADAL" clId="{676440BC-B1DF-4EE8-B3B1-734AD80B191C}" dt="2024-11-20T13:56:42.956" v="13245" actId="478"/>
        <pc:sldMkLst>
          <pc:docMk/>
          <pc:sldMk cId="843713194" sldId="271"/>
        </pc:sldMkLst>
      </pc:sldChg>
      <pc:sldChg chg="addSp delSp modSp new mod setBg delDesignElem chgLayout">
        <pc:chgData name="Danielle Dixon" userId="660b6e5a-3f67-439b-b7f9-6f6070ea0a2f" providerId="ADAL" clId="{676440BC-B1DF-4EE8-B3B1-734AD80B191C}" dt="2024-11-20T13:56:50.988" v="13247"/>
        <pc:sldMkLst>
          <pc:docMk/>
          <pc:sldMk cId="1753756374" sldId="272"/>
        </pc:sldMkLst>
      </pc:sldChg>
      <pc:sldChg chg="addSp delSp modSp add mod modAnim">
        <pc:chgData name="Danielle Dixon" userId="660b6e5a-3f67-439b-b7f9-6f6070ea0a2f" providerId="ADAL" clId="{676440BC-B1DF-4EE8-B3B1-734AD80B191C}" dt="2024-11-20T13:57:18.984" v="13254"/>
        <pc:sldMkLst>
          <pc:docMk/>
          <pc:sldMk cId="1576158752" sldId="273"/>
        </pc:sldMkLst>
      </pc:sldChg>
      <pc:sldChg chg="addSp delSp modSp add mod ord modAnim">
        <pc:chgData name="Danielle Dixon" userId="660b6e5a-3f67-439b-b7f9-6f6070ea0a2f" providerId="ADAL" clId="{676440BC-B1DF-4EE8-B3B1-734AD80B191C}" dt="2024-11-21T19:00:15.403" v="15295" actId="478"/>
        <pc:sldMkLst>
          <pc:docMk/>
          <pc:sldMk cId="3237304831" sldId="274"/>
        </pc:sldMkLst>
      </pc:sldChg>
      <pc:sldChg chg="addSp delSp modSp add mod ord modAnim">
        <pc:chgData name="Danielle Dixon" userId="660b6e5a-3f67-439b-b7f9-6f6070ea0a2f" providerId="ADAL" clId="{676440BC-B1DF-4EE8-B3B1-734AD80B191C}" dt="2024-11-20T14:00:24.714" v="13285"/>
        <pc:sldMkLst>
          <pc:docMk/>
          <pc:sldMk cId="4054437854" sldId="275"/>
        </pc:sldMkLst>
      </pc:sldChg>
      <pc:sldChg chg="addSp delSp modSp add mod ord modAnim">
        <pc:chgData name="Danielle Dixon" userId="660b6e5a-3f67-439b-b7f9-6f6070ea0a2f" providerId="ADAL" clId="{676440BC-B1DF-4EE8-B3B1-734AD80B191C}" dt="2024-11-20T14:45:44.677" v="13993" actId="478"/>
        <pc:sldMkLst>
          <pc:docMk/>
          <pc:sldMk cId="3944711858" sldId="276"/>
        </pc:sldMkLst>
      </pc:sldChg>
      <pc:sldChg chg="addSp delSp modSp new mod ord modNotesTx">
        <pc:chgData name="Danielle Dixon" userId="660b6e5a-3f67-439b-b7f9-6f6070ea0a2f" providerId="ADAL" clId="{676440BC-B1DF-4EE8-B3B1-734AD80B191C}" dt="2024-11-20T16:17:05.395" v="14061" actId="20577"/>
        <pc:sldMkLst>
          <pc:docMk/>
          <pc:sldMk cId="2555767237" sldId="277"/>
        </pc:sldMkLst>
      </pc:sldChg>
      <pc:sldChg chg="addSp delSp modSp add mod modAnim">
        <pc:chgData name="Danielle Dixon" userId="660b6e5a-3f67-439b-b7f9-6f6070ea0a2f" providerId="ADAL" clId="{676440BC-B1DF-4EE8-B3B1-734AD80B191C}" dt="2024-11-20T13:57:28.075" v="13256"/>
        <pc:sldMkLst>
          <pc:docMk/>
          <pc:sldMk cId="1742359399" sldId="278"/>
        </pc:sldMkLst>
      </pc:sldChg>
      <pc:sldChg chg="addSp delSp modSp add mod setBg">
        <pc:chgData name="Danielle Dixon" userId="660b6e5a-3f67-439b-b7f9-6f6070ea0a2f" providerId="ADAL" clId="{676440BC-B1DF-4EE8-B3B1-734AD80B191C}" dt="2024-11-20T13:56:58.508" v="13248"/>
        <pc:sldMkLst>
          <pc:docMk/>
          <pc:sldMk cId="1158807460" sldId="279"/>
        </pc:sldMkLst>
      </pc:sldChg>
      <pc:sldChg chg="addSp delSp modSp add mod setBg">
        <pc:chgData name="Danielle Dixon" userId="660b6e5a-3f67-439b-b7f9-6f6070ea0a2f" providerId="ADAL" clId="{676440BC-B1DF-4EE8-B3B1-734AD80B191C}" dt="2024-11-20T13:57:01.634" v="13249"/>
        <pc:sldMkLst>
          <pc:docMk/>
          <pc:sldMk cId="3663975096" sldId="280"/>
        </pc:sldMkLst>
      </pc:sldChg>
      <pc:sldChg chg="addSp delSp modSp new mod modAnim">
        <pc:chgData name="Danielle Dixon" userId="660b6e5a-3f67-439b-b7f9-6f6070ea0a2f" providerId="ADAL" clId="{676440BC-B1DF-4EE8-B3B1-734AD80B191C}" dt="2024-11-20T13:57:05.354" v="13250"/>
        <pc:sldMkLst>
          <pc:docMk/>
          <pc:sldMk cId="1294300304" sldId="281"/>
        </pc:sldMkLst>
      </pc:sldChg>
      <pc:sldChg chg="addSp delSp modSp new mod modAnim">
        <pc:chgData name="Danielle Dixon" userId="660b6e5a-3f67-439b-b7f9-6f6070ea0a2f" providerId="ADAL" clId="{676440BC-B1DF-4EE8-B3B1-734AD80B191C}" dt="2024-11-20T17:34:18.515" v="14421"/>
        <pc:sldMkLst>
          <pc:docMk/>
          <pc:sldMk cId="635922005" sldId="282"/>
        </pc:sldMkLst>
      </pc:sldChg>
      <pc:sldChg chg="addSp delSp modSp new mod modClrScheme modAnim chgLayout">
        <pc:chgData name="Danielle Dixon" userId="660b6e5a-3f67-439b-b7f9-6f6070ea0a2f" providerId="ADAL" clId="{676440BC-B1DF-4EE8-B3B1-734AD80B191C}" dt="2024-11-19T17:48:07.318" v="11168"/>
        <pc:sldMkLst>
          <pc:docMk/>
          <pc:sldMk cId="1481832287" sldId="283"/>
        </pc:sldMkLst>
      </pc:sldChg>
      <pc:sldChg chg="addSp delSp modSp new mod ord modAnim">
        <pc:chgData name="Danielle Dixon" userId="660b6e5a-3f67-439b-b7f9-6f6070ea0a2f" providerId="ADAL" clId="{676440BC-B1DF-4EE8-B3B1-734AD80B191C}" dt="2024-11-18T15:53:27.473" v="5929"/>
        <pc:sldMkLst>
          <pc:docMk/>
          <pc:sldMk cId="537554352" sldId="284"/>
        </pc:sldMkLst>
      </pc:sldChg>
      <pc:sldChg chg="addSp delSp modSp new mod">
        <pc:chgData name="Danielle Dixon" userId="660b6e5a-3f67-439b-b7f9-6f6070ea0a2f" providerId="ADAL" clId="{676440BC-B1DF-4EE8-B3B1-734AD80B191C}" dt="2024-11-21T16:11:21.041" v="15147" actId="1076"/>
        <pc:sldMkLst>
          <pc:docMk/>
          <pc:sldMk cId="1934111987" sldId="285"/>
        </pc:sldMkLst>
      </pc:sldChg>
      <pc:sldChg chg="modSp new del mod">
        <pc:chgData name="Danielle Dixon" userId="660b6e5a-3f67-439b-b7f9-6f6070ea0a2f" providerId="ADAL" clId="{676440BC-B1DF-4EE8-B3B1-734AD80B191C}" dt="2024-11-18T15:57:23.513" v="5972" actId="2696"/>
        <pc:sldMkLst>
          <pc:docMk/>
          <pc:sldMk cId="3980912287" sldId="286"/>
        </pc:sldMkLst>
      </pc:sldChg>
      <pc:sldChg chg="addSp modSp mod">
        <pc:chgData name="Danielle Dixon" userId="660b6e5a-3f67-439b-b7f9-6f6070ea0a2f" providerId="ADAL" clId="{676440BC-B1DF-4EE8-B3B1-734AD80B191C}" dt="2024-11-18T17:43:52.530" v="6594" actId="20577"/>
        <pc:sldMkLst>
          <pc:docMk/>
          <pc:sldMk cId="1875036155" sldId="287"/>
        </pc:sldMkLst>
      </pc:sldChg>
      <pc:sldChg chg="addSp delSp modSp mod delAnim">
        <pc:chgData name="Danielle Dixon" userId="660b6e5a-3f67-439b-b7f9-6f6070ea0a2f" providerId="ADAL" clId="{676440BC-B1DF-4EE8-B3B1-734AD80B191C}" dt="2024-11-18T15:56:44.197" v="5971" actId="1076"/>
        <pc:sldMkLst>
          <pc:docMk/>
          <pc:sldMk cId="2013626313" sldId="288"/>
        </pc:sldMkLst>
      </pc:sldChg>
      <pc:sldChg chg="addSp delSp modSp add mod delAnim modAnim">
        <pc:chgData name="Danielle Dixon" userId="660b6e5a-3f67-439b-b7f9-6f6070ea0a2f" providerId="ADAL" clId="{676440BC-B1DF-4EE8-B3B1-734AD80B191C}" dt="2024-11-18T16:48:39.606" v="6468"/>
        <pc:sldMkLst>
          <pc:docMk/>
          <pc:sldMk cId="169763510" sldId="289"/>
        </pc:sldMkLst>
      </pc:sldChg>
      <pc:sldChg chg="new del">
        <pc:chgData name="Danielle Dixon" userId="660b6e5a-3f67-439b-b7f9-6f6070ea0a2f" providerId="ADAL" clId="{676440BC-B1DF-4EE8-B3B1-734AD80B191C}" dt="2024-11-18T16:10:07.239" v="5974" actId="2696"/>
        <pc:sldMkLst>
          <pc:docMk/>
          <pc:sldMk cId="663349063" sldId="289"/>
        </pc:sldMkLst>
      </pc:sldChg>
      <pc:sldChg chg="add del">
        <pc:chgData name="Danielle Dixon" userId="660b6e5a-3f67-439b-b7f9-6f6070ea0a2f" providerId="ADAL" clId="{676440BC-B1DF-4EE8-B3B1-734AD80B191C}" dt="2024-11-18T16:10:36.037" v="5979"/>
        <pc:sldMkLst>
          <pc:docMk/>
          <pc:sldMk cId="1704613263" sldId="290"/>
        </pc:sldMkLst>
      </pc:sldChg>
      <pc:sldChg chg="addSp modSp new mod">
        <pc:chgData name="Danielle Dixon" userId="660b6e5a-3f67-439b-b7f9-6f6070ea0a2f" providerId="ADAL" clId="{676440BC-B1DF-4EE8-B3B1-734AD80B191C}" dt="2024-11-20T13:59:57.640" v="13280"/>
        <pc:sldMkLst>
          <pc:docMk/>
          <pc:sldMk cId="3840207628" sldId="290"/>
        </pc:sldMkLst>
      </pc:sldChg>
      <pc:sldChg chg="addSp delSp modSp new mod modClrScheme delAnim modAnim chgLayout">
        <pc:chgData name="Danielle Dixon" userId="660b6e5a-3f67-439b-b7f9-6f6070ea0a2f" providerId="ADAL" clId="{676440BC-B1DF-4EE8-B3B1-734AD80B191C}" dt="2024-11-20T17:13:57.174" v="14266" actId="1076"/>
        <pc:sldMkLst>
          <pc:docMk/>
          <pc:sldMk cId="1280645814" sldId="291"/>
        </pc:sldMkLst>
      </pc:sldChg>
      <pc:sldChg chg="new del">
        <pc:chgData name="Danielle Dixon" userId="660b6e5a-3f67-439b-b7f9-6f6070ea0a2f" providerId="ADAL" clId="{676440BC-B1DF-4EE8-B3B1-734AD80B191C}" dt="2024-11-18T18:38:32.505" v="7768" actId="680"/>
        <pc:sldMkLst>
          <pc:docMk/>
          <pc:sldMk cId="1306352698" sldId="291"/>
        </pc:sldMkLst>
      </pc:sldChg>
      <pc:sldChg chg="addSp delSp modSp new mod addAnim delAnim modAnim modNotesTx">
        <pc:chgData name="Danielle Dixon" userId="660b6e5a-3f67-439b-b7f9-6f6070ea0a2f" providerId="ADAL" clId="{676440BC-B1DF-4EE8-B3B1-734AD80B191C}" dt="2024-11-20T16:49:41.311" v="14169"/>
        <pc:sldMkLst>
          <pc:docMk/>
          <pc:sldMk cId="1653001719" sldId="292"/>
        </pc:sldMkLst>
      </pc:sldChg>
      <pc:sldChg chg="addSp delSp modSp new mod modAnim modNotesTx">
        <pc:chgData name="Danielle Dixon" userId="660b6e5a-3f67-439b-b7f9-6f6070ea0a2f" providerId="ADAL" clId="{676440BC-B1DF-4EE8-B3B1-734AD80B191C}" dt="2024-11-20T14:03:05.379" v="13301"/>
        <pc:sldMkLst>
          <pc:docMk/>
          <pc:sldMk cId="1700290055" sldId="293"/>
        </pc:sldMkLst>
      </pc:sldChg>
      <pc:sldChg chg="addSp delSp modSp new mod modAnim">
        <pc:chgData name="Danielle Dixon" userId="660b6e5a-3f67-439b-b7f9-6f6070ea0a2f" providerId="ADAL" clId="{676440BC-B1DF-4EE8-B3B1-734AD80B191C}" dt="2024-11-20T14:23:48.442" v="13321" actId="14100"/>
        <pc:sldMkLst>
          <pc:docMk/>
          <pc:sldMk cId="3237587163" sldId="294"/>
        </pc:sldMkLst>
      </pc:sldChg>
      <pc:sldChg chg="addSp modSp">
        <pc:chgData name="Danielle Dixon" userId="660b6e5a-3f67-439b-b7f9-6f6070ea0a2f" providerId="ADAL" clId="{676440BC-B1DF-4EE8-B3B1-734AD80B191C}" dt="2024-11-20T13:57:53.946" v="13260"/>
        <pc:sldMkLst>
          <pc:docMk/>
          <pc:sldMk cId="1829368776" sldId="295"/>
        </pc:sldMkLst>
      </pc:sldChg>
      <pc:sldChg chg="addSp delSp modSp new mod delAnim modAnim">
        <pc:chgData name="Danielle Dixon" userId="660b6e5a-3f67-439b-b7f9-6f6070ea0a2f" providerId="ADAL" clId="{676440BC-B1DF-4EE8-B3B1-734AD80B191C}" dt="2024-11-20T14:03:54.922" v="13302"/>
        <pc:sldMkLst>
          <pc:docMk/>
          <pc:sldMk cId="3926822088" sldId="297"/>
        </pc:sldMkLst>
      </pc:sldChg>
      <pc:sldChg chg="addSp delSp modSp new mod modAnim">
        <pc:chgData name="Danielle Dixon" userId="660b6e5a-3f67-439b-b7f9-6f6070ea0a2f" providerId="ADAL" clId="{676440BC-B1DF-4EE8-B3B1-734AD80B191C}" dt="2024-11-20T13:59:39.310" v="13277"/>
        <pc:sldMkLst>
          <pc:docMk/>
          <pc:sldMk cId="1644791138" sldId="298"/>
        </pc:sldMkLst>
      </pc:sldChg>
      <pc:sldChg chg="addSp delSp modSp new mod modAnim">
        <pc:chgData name="Danielle Dixon" userId="660b6e5a-3f67-439b-b7f9-6f6070ea0a2f" providerId="ADAL" clId="{676440BC-B1DF-4EE8-B3B1-734AD80B191C}" dt="2024-11-20T13:59:51.882" v="13279"/>
        <pc:sldMkLst>
          <pc:docMk/>
          <pc:sldMk cId="1490619722" sldId="299"/>
        </pc:sldMkLst>
      </pc:sldChg>
      <pc:sldChg chg="addSp delSp modSp new mod modAnim">
        <pc:chgData name="Danielle Dixon" userId="660b6e5a-3f67-439b-b7f9-6f6070ea0a2f" providerId="ADAL" clId="{676440BC-B1DF-4EE8-B3B1-734AD80B191C}" dt="2024-11-20T13:59:43.280" v="13278"/>
        <pc:sldMkLst>
          <pc:docMk/>
          <pc:sldMk cId="2607596894" sldId="300"/>
        </pc:sldMkLst>
      </pc:sldChg>
      <pc:sldChg chg="addSp delSp modSp new mod modAnim">
        <pc:chgData name="Danielle Dixon" userId="660b6e5a-3f67-439b-b7f9-6f6070ea0a2f" providerId="ADAL" clId="{676440BC-B1DF-4EE8-B3B1-734AD80B191C}" dt="2024-11-21T14:09:51.531" v="14716"/>
        <pc:sldMkLst>
          <pc:docMk/>
          <pc:sldMk cId="4098571900" sldId="301"/>
        </pc:sldMkLst>
      </pc:sldChg>
      <pc:sldChg chg="addSp modSp">
        <pc:chgData name="Danielle Dixon" userId="660b6e5a-3f67-439b-b7f9-6f6070ea0a2f" providerId="ADAL" clId="{676440BC-B1DF-4EE8-B3B1-734AD80B191C}" dt="2024-11-20T13:57:40.474" v="13258"/>
        <pc:sldMkLst>
          <pc:docMk/>
          <pc:sldMk cId="1811475933" sldId="302"/>
        </pc:sldMkLst>
      </pc:sldChg>
      <pc:sldChg chg="addSp modSp">
        <pc:chgData name="Danielle Dixon" userId="660b6e5a-3f67-439b-b7f9-6f6070ea0a2f" providerId="ADAL" clId="{676440BC-B1DF-4EE8-B3B1-734AD80B191C}" dt="2024-11-20T13:57:46.611" v="13259"/>
        <pc:sldMkLst>
          <pc:docMk/>
          <pc:sldMk cId="832319826" sldId="303"/>
        </pc:sldMkLst>
      </pc:sldChg>
      <pc:sldChg chg="addSp delSp modSp new mod modClrScheme addAnim delAnim modAnim chgLayout">
        <pc:chgData name="Danielle Dixon" userId="660b6e5a-3f67-439b-b7f9-6f6070ea0a2f" providerId="ADAL" clId="{676440BC-B1DF-4EE8-B3B1-734AD80B191C}" dt="2024-11-20T18:07:13.927" v="14570" actId="14100"/>
        <pc:sldMkLst>
          <pc:docMk/>
          <pc:sldMk cId="4034399150" sldId="304"/>
        </pc:sldMkLst>
      </pc:sldChg>
      <pc:sldChg chg="addSp delSp modSp new mod modAnim">
        <pc:chgData name="Danielle Dixon" userId="660b6e5a-3f67-439b-b7f9-6f6070ea0a2f" providerId="ADAL" clId="{676440BC-B1DF-4EE8-B3B1-734AD80B191C}" dt="2024-11-21T14:49:23.867" v="14759" actId="1076"/>
        <pc:sldMkLst>
          <pc:docMk/>
          <pc:sldMk cId="265173766" sldId="305"/>
        </pc:sldMkLst>
      </pc:sldChg>
      <pc:sldChg chg="addSp delSp modSp new mod modAnim">
        <pc:chgData name="Danielle Dixon" userId="660b6e5a-3f67-439b-b7f9-6f6070ea0a2f" providerId="ADAL" clId="{676440BC-B1DF-4EE8-B3B1-734AD80B191C}" dt="2024-11-21T14:11:39" v="14729" actId="1076"/>
        <pc:sldMkLst>
          <pc:docMk/>
          <pc:sldMk cId="862947543" sldId="306"/>
        </pc:sldMkLst>
      </pc:sldChg>
      <pc:sldChg chg="addSp delSp modSp new mod modAnim">
        <pc:chgData name="Danielle Dixon" userId="660b6e5a-3f67-439b-b7f9-6f6070ea0a2f" providerId="ADAL" clId="{676440BC-B1DF-4EE8-B3B1-734AD80B191C}" dt="2024-11-21T14:19:47.771" v="14750" actId="14100"/>
        <pc:sldMkLst>
          <pc:docMk/>
          <pc:sldMk cId="636042805" sldId="307"/>
        </pc:sldMkLst>
      </pc:sldChg>
      <pc:sldChg chg="addSp delSp modSp new mod setBg modClrScheme modShow chgLayout">
        <pc:chgData name="Danielle Dixon" userId="660b6e5a-3f67-439b-b7f9-6f6070ea0a2f" providerId="ADAL" clId="{676440BC-B1DF-4EE8-B3B1-734AD80B191C}" dt="2024-11-21T19:38:22.384" v="15296" actId="729"/>
        <pc:sldMkLst>
          <pc:docMk/>
          <pc:sldMk cId="3753560824" sldId="308"/>
        </pc:sldMkLst>
      </pc:sldChg>
      <pc:sldChg chg="delSp add setBg delDesignElem">
        <pc:chgData name="Danielle Dixon" userId="660b6e5a-3f67-439b-b7f9-6f6070ea0a2f" providerId="ADAL" clId="{676440BC-B1DF-4EE8-B3B1-734AD80B191C}" dt="2024-11-19T21:21:04.211" v="11920"/>
        <pc:sldMkLst>
          <pc:docMk/>
          <pc:sldMk cId="3110878446" sldId="309"/>
        </pc:sldMkLst>
      </pc:sldChg>
      <pc:sldChg chg="addSp delSp modSp add mod modClrScheme delAnim modAnim chgLayout">
        <pc:chgData name="Danielle Dixon" userId="660b6e5a-3f67-439b-b7f9-6f6070ea0a2f" providerId="ADAL" clId="{676440BC-B1DF-4EE8-B3B1-734AD80B191C}" dt="2024-11-20T18:14:05.632" v="14626"/>
        <pc:sldMkLst>
          <pc:docMk/>
          <pc:sldMk cId="568709958" sldId="310"/>
        </pc:sldMkLst>
      </pc:sldChg>
      <pc:sldChg chg="new del">
        <pc:chgData name="Danielle Dixon" userId="660b6e5a-3f67-439b-b7f9-6f6070ea0a2f" providerId="ADAL" clId="{676440BC-B1DF-4EE8-B3B1-734AD80B191C}" dt="2024-11-20T14:31:31.951" v="13547" actId="680"/>
        <pc:sldMkLst>
          <pc:docMk/>
          <pc:sldMk cId="3517589961" sldId="310"/>
        </pc:sldMkLst>
      </pc:sldChg>
      <pc:sldChg chg="addSp delSp modSp add mod modClrScheme delAnim modAnim chgLayout">
        <pc:chgData name="Danielle Dixon" userId="660b6e5a-3f67-439b-b7f9-6f6070ea0a2f" providerId="ADAL" clId="{676440BC-B1DF-4EE8-B3B1-734AD80B191C}" dt="2024-11-20T18:20:24.855" v="14653" actId="478"/>
        <pc:sldMkLst>
          <pc:docMk/>
          <pc:sldMk cId="2065181206" sldId="311"/>
        </pc:sldMkLst>
      </pc:sldChg>
      <pc:sldChg chg="addSp delSp modSp new mod modAnim">
        <pc:chgData name="Danielle Dixon" userId="660b6e5a-3f67-439b-b7f9-6f6070ea0a2f" providerId="ADAL" clId="{676440BC-B1DF-4EE8-B3B1-734AD80B191C}" dt="2024-11-21T16:23:56.095" v="15218" actId="1076"/>
        <pc:sldMkLst>
          <pc:docMk/>
          <pc:sldMk cId="3675016915" sldId="312"/>
        </pc:sldMkLst>
      </pc:sldChg>
      <pc:sldChg chg="addSp delSp modSp new mod modAnim">
        <pc:chgData name="Danielle Dixon" userId="660b6e5a-3f67-439b-b7f9-6f6070ea0a2f" providerId="ADAL" clId="{676440BC-B1DF-4EE8-B3B1-734AD80B191C}" dt="2024-11-21T18:59:59.164" v="15294"/>
        <pc:sldMkLst>
          <pc:docMk/>
          <pc:sldMk cId="323763873" sldId="313"/>
        </pc:sldMkLst>
      </pc:sldChg>
      <pc:sldChg chg="addSp delSp modSp new mod ord">
        <pc:chgData name="Danielle Dixon" userId="660b6e5a-3f67-439b-b7f9-6f6070ea0a2f" providerId="ADAL" clId="{676440BC-B1DF-4EE8-B3B1-734AD80B191C}" dt="2024-11-21T19:44:37.533" v="15342" actId="20577"/>
        <pc:sldMkLst>
          <pc:docMk/>
          <pc:sldMk cId="3440935745" sldId="314"/>
        </pc:sldMkLst>
      </pc:sldChg>
      <pc:sldMasterChg chg="modSldLayout">
        <pc:chgData name="Danielle Dixon" userId="660b6e5a-3f67-439b-b7f9-6f6070ea0a2f" providerId="ADAL" clId="{676440BC-B1DF-4EE8-B3B1-734AD80B191C}" dt="2024-11-20T17:48:09.507" v="14495"/>
        <pc:sldMasterMkLst>
          <pc:docMk/>
          <pc:sldMasterMk cId="342195671" sldId="2147483696"/>
        </pc:sldMasterMkLst>
        <pc:sldLayoutChg chg="addSp delSp modSp mod">
          <pc:chgData name="Danielle Dixon" userId="660b6e5a-3f67-439b-b7f9-6f6070ea0a2f" providerId="ADAL" clId="{676440BC-B1DF-4EE8-B3B1-734AD80B191C}" dt="2024-11-20T13:53:13.965" v="13223" actId="20577"/>
          <pc:sldLayoutMkLst>
            <pc:docMk/>
            <pc:sldMasterMk cId="342195671" sldId="2147483696"/>
            <pc:sldLayoutMk cId="1512632769" sldId="2147483698"/>
          </pc:sldLayoutMkLst>
        </pc:sldLayoutChg>
        <pc:sldLayoutChg chg="addSp modSp">
          <pc:chgData name="Danielle Dixon" userId="660b6e5a-3f67-439b-b7f9-6f6070ea0a2f" providerId="ADAL" clId="{676440BC-B1DF-4EE8-B3B1-734AD80B191C}" dt="2024-11-20T17:48:09.507" v="14495"/>
          <pc:sldLayoutMkLst>
            <pc:docMk/>
            <pc:sldMasterMk cId="342195671" sldId="2147483696"/>
            <pc:sldLayoutMk cId="3035311629" sldId="2147483703"/>
          </pc:sldLayoutMkLst>
        </pc:sldLayoutChg>
      </pc:sldMasterChg>
    </pc:docChg>
  </pc:docChgLst>
  <pc:docChgLst>
    <pc:chgData name="Danielle Dixon" userId="660b6e5a-3f67-439b-b7f9-6f6070ea0a2f" providerId="ADAL" clId="{6B8F1703-AADC-456B-8F25-91EE4AC6742D}"/>
    <pc:docChg chg="undo custSel addSld delSld modSld sldOrd">
      <pc:chgData name="Danielle Dixon" userId="660b6e5a-3f67-439b-b7f9-6f6070ea0a2f" providerId="ADAL" clId="{6B8F1703-AADC-456B-8F25-91EE4AC6742D}" dt="2025-04-08T14:53:10.738" v="1823" actId="1076"/>
      <pc:docMkLst>
        <pc:docMk/>
      </pc:docMkLst>
      <pc:sldChg chg="modSp mod">
        <pc:chgData name="Danielle Dixon" userId="660b6e5a-3f67-439b-b7f9-6f6070ea0a2f" providerId="ADAL" clId="{6B8F1703-AADC-456B-8F25-91EE4AC6742D}" dt="2025-04-08T13:19:06.140" v="1802" actId="20577"/>
        <pc:sldMkLst>
          <pc:docMk/>
          <pc:sldMk cId="1963877923" sldId="260"/>
        </pc:sldMkLst>
        <pc:spChg chg="mod">
          <ac:chgData name="Danielle Dixon" userId="660b6e5a-3f67-439b-b7f9-6f6070ea0a2f" providerId="ADAL" clId="{6B8F1703-AADC-456B-8F25-91EE4AC6742D}" dt="2025-04-08T13:19:06.140" v="1802" actId="20577"/>
          <ac:spMkLst>
            <pc:docMk/>
            <pc:sldMk cId="1963877923" sldId="260"/>
            <ac:spMk id="6" creationId="{C80E275B-BC34-83D9-D2D0-CCD002F8F412}"/>
          </ac:spMkLst>
        </pc:spChg>
      </pc:sldChg>
      <pc:sldChg chg="modSp mod">
        <pc:chgData name="Danielle Dixon" userId="660b6e5a-3f67-439b-b7f9-6f6070ea0a2f" providerId="ADAL" clId="{6B8F1703-AADC-456B-8F25-91EE4AC6742D}" dt="2025-04-07T17:04:32.954" v="18" actId="20577"/>
        <pc:sldMkLst>
          <pc:docMk/>
          <pc:sldMk cId="3634610409" sldId="262"/>
        </pc:sldMkLst>
        <pc:graphicFrameChg chg="modGraphic">
          <ac:chgData name="Danielle Dixon" userId="660b6e5a-3f67-439b-b7f9-6f6070ea0a2f" providerId="ADAL" clId="{6B8F1703-AADC-456B-8F25-91EE4AC6742D}" dt="2025-04-07T17:04:32.954" v="18" actId="20577"/>
          <ac:graphicFrameMkLst>
            <pc:docMk/>
            <pc:sldMk cId="3634610409" sldId="262"/>
            <ac:graphicFrameMk id="5" creationId="{0A63D9F2-87DD-67D8-5E6E-D8CA0F2090EC}"/>
          </ac:graphicFrameMkLst>
        </pc:graphicFrameChg>
      </pc:sldChg>
      <pc:sldChg chg="addSp delSp modSp mod">
        <pc:chgData name="Danielle Dixon" userId="660b6e5a-3f67-439b-b7f9-6f6070ea0a2f" providerId="ADAL" clId="{6B8F1703-AADC-456B-8F25-91EE4AC6742D}" dt="2025-04-08T13:17:03.021" v="1761" actId="1076"/>
        <pc:sldMkLst>
          <pc:docMk/>
          <pc:sldMk cId="658651162" sldId="266"/>
        </pc:sldMkLst>
        <pc:spChg chg="mod">
          <ac:chgData name="Danielle Dixon" userId="660b6e5a-3f67-439b-b7f9-6f6070ea0a2f" providerId="ADAL" clId="{6B8F1703-AADC-456B-8F25-91EE4AC6742D}" dt="2025-04-08T13:17:03.021" v="1761" actId="1076"/>
          <ac:spMkLst>
            <pc:docMk/>
            <pc:sldMk cId="658651162" sldId="266"/>
            <ac:spMk id="3" creationId="{F6E1211C-9E02-BEBF-F2A3-D9C4FA15397D}"/>
          </ac:spMkLst>
        </pc:spChg>
        <pc:spChg chg="add del mod">
          <ac:chgData name="Danielle Dixon" userId="660b6e5a-3f67-439b-b7f9-6f6070ea0a2f" providerId="ADAL" clId="{6B8F1703-AADC-456B-8F25-91EE4AC6742D}" dt="2025-04-07T20:34:21.791" v="492" actId="478"/>
          <ac:spMkLst>
            <pc:docMk/>
            <pc:sldMk cId="658651162" sldId="266"/>
            <ac:spMk id="9" creationId="{E4E40F48-B0AC-D8AB-6F99-DD07D68D5C7F}"/>
          </ac:spMkLst>
        </pc:spChg>
        <pc:spChg chg="add mod">
          <ac:chgData name="Danielle Dixon" userId="660b6e5a-3f67-439b-b7f9-6f6070ea0a2f" providerId="ADAL" clId="{6B8F1703-AADC-456B-8F25-91EE4AC6742D}" dt="2025-04-07T20:35:04.611" v="500" actId="1076"/>
          <ac:spMkLst>
            <pc:docMk/>
            <pc:sldMk cId="658651162" sldId="266"/>
            <ac:spMk id="10" creationId="{01CC5F8A-A567-4E8E-4730-B0BC2662FE6B}"/>
          </ac:spMkLst>
        </pc:spChg>
        <pc:picChg chg="add del mod">
          <ac:chgData name="Danielle Dixon" userId="660b6e5a-3f67-439b-b7f9-6f6070ea0a2f" providerId="ADAL" clId="{6B8F1703-AADC-456B-8F25-91EE4AC6742D}" dt="2025-04-07T20:28:49.654" v="348" actId="478"/>
          <ac:picMkLst>
            <pc:docMk/>
            <pc:sldMk cId="658651162" sldId="266"/>
            <ac:picMk id="6" creationId="{0A6E10DB-48B1-A6CA-A4C3-AD12E9743890}"/>
          </ac:picMkLst>
        </pc:picChg>
        <pc:picChg chg="add del mod modCrop">
          <ac:chgData name="Danielle Dixon" userId="660b6e5a-3f67-439b-b7f9-6f6070ea0a2f" providerId="ADAL" clId="{6B8F1703-AADC-456B-8F25-91EE4AC6742D}" dt="2025-04-07T20:35:55.923" v="508" actId="478"/>
          <ac:picMkLst>
            <pc:docMk/>
            <pc:sldMk cId="658651162" sldId="266"/>
            <ac:picMk id="8" creationId="{5DC8EA7B-3DA8-88F0-8184-3A2EA772AC95}"/>
          </ac:picMkLst>
        </pc:picChg>
        <pc:picChg chg="add mod modCrop">
          <ac:chgData name="Danielle Dixon" userId="660b6e5a-3f67-439b-b7f9-6f6070ea0a2f" providerId="ADAL" clId="{6B8F1703-AADC-456B-8F25-91EE4AC6742D}" dt="2025-04-07T20:36:14.450" v="512" actId="732"/>
          <ac:picMkLst>
            <pc:docMk/>
            <pc:sldMk cId="658651162" sldId="266"/>
            <ac:picMk id="12" creationId="{6BC29178-4060-195D-8520-991BBC55EE43}"/>
          </ac:picMkLst>
        </pc:picChg>
      </pc:sldChg>
      <pc:sldChg chg="addSp delSp modSp mod modClrScheme chgLayout">
        <pc:chgData name="Danielle Dixon" userId="660b6e5a-3f67-439b-b7f9-6f6070ea0a2f" providerId="ADAL" clId="{6B8F1703-AADC-456B-8F25-91EE4AC6742D}" dt="2025-04-08T12:19:39.955" v="1458" actId="14"/>
        <pc:sldMkLst>
          <pc:docMk/>
          <pc:sldMk cId="1687460689" sldId="267"/>
        </pc:sldMkLst>
        <pc:spChg chg="mod ord">
          <ac:chgData name="Danielle Dixon" userId="660b6e5a-3f67-439b-b7f9-6f6070ea0a2f" providerId="ADAL" clId="{6B8F1703-AADC-456B-8F25-91EE4AC6742D}" dt="2025-04-08T12:14:15.440" v="1199" actId="700"/>
          <ac:spMkLst>
            <pc:docMk/>
            <pc:sldMk cId="1687460689" sldId="267"/>
            <ac:spMk id="2" creationId="{CFD272F1-E6EE-45F8-F755-CC649ACE8180}"/>
          </ac:spMkLst>
        </pc:spChg>
        <pc:spChg chg="mod ord">
          <ac:chgData name="Danielle Dixon" userId="660b6e5a-3f67-439b-b7f9-6f6070ea0a2f" providerId="ADAL" clId="{6B8F1703-AADC-456B-8F25-91EE4AC6742D}" dt="2025-04-08T12:14:15.440" v="1199" actId="700"/>
          <ac:spMkLst>
            <pc:docMk/>
            <pc:sldMk cId="1687460689" sldId="267"/>
            <ac:spMk id="3" creationId="{EAA09F9D-97B0-9EAB-9672-661AED663796}"/>
          </ac:spMkLst>
        </pc:spChg>
        <pc:spChg chg="add del mod">
          <ac:chgData name="Danielle Dixon" userId="660b6e5a-3f67-439b-b7f9-6f6070ea0a2f" providerId="ADAL" clId="{6B8F1703-AADC-456B-8F25-91EE4AC6742D}" dt="2025-04-08T12:14:24.453" v="1202"/>
          <ac:spMkLst>
            <pc:docMk/>
            <pc:sldMk cId="1687460689" sldId="267"/>
            <ac:spMk id="4" creationId="{E1EC15F9-64C4-B0D0-6196-4C49AA12A5B0}"/>
          </ac:spMkLst>
        </pc:spChg>
        <pc:spChg chg="add mod">
          <ac:chgData name="Danielle Dixon" userId="660b6e5a-3f67-439b-b7f9-6f6070ea0a2f" providerId="ADAL" clId="{6B8F1703-AADC-456B-8F25-91EE4AC6742D}" dt="2025-04-08T12:19:39.955" v="1458" actId="14"/>
          <ac:spMkLst>
            <pc:docMk/>
            <pc:sldMk cId="1687460689" sldId="267"/>
            <ac:spMk id="6" creationId="{9499A3E5-D7F2-26E5-0825-E1FD4394B862}"/>
          </ac:spMkLst>
        </pc:spChg>
        <pc:picChg chg="add del mod modCrop">
          <ac:chgData name="Danielle Dixon" userId="660b6e5a-3f67-439b-b7f9-6f6070ea0a2f" providerId="ADAL" clId="{6B8F1703-AADC-456B-8F25-91EE4AC6742D}" dt="2025-04-08T01:50:21.154" v="625" actId="478"/>
          <ac:picMkLst>
            <pc:docMk/>
            <pc:sldMk cId="1687460689" sldId="267"/>
            <ac:picMk id="6" creationId="{5089A69F-B4FC-5DE2-F2F7-9ACDB58F7078}"/>
          </ac:picMkLst>
        </pc:picChg>
        <pc:picChg chg="add del mod">
          <ac:chgData name="Danielle Dixon" userId="660b6e5a-3f67-439b-b7f9-6f6070ea0a2f" providerId="ADAL" clId="{6B8F1703-AADC-456B-8F25-91EE4AC6742D}" dt="2025-04-08T01:51:48.957" v="629" actId="21"/>
          <ac:picMkLst>
            <pc:docMk/>
            <pc:sldMk cId="1687460689" sldId="267"/>
            <ac:picMk id="8" creationId="{08179A65-F51A-869A-EDF5-6C7DAE6A5929}"/>
          </ac:picMkLst>
        </pc:picChg>
      </pc:sldChg>
      <pc:sldChg chg="modSp mod ord modShow">
        <pc:chgData name="Danielle Dixon" userId="660b6e5a-3f67-439b-b7f9-6f6070ea0a2f" providerId="ADAL" clId="{6B8F1703-AADC-456B-8F25-91EE4AC6742D}" dt="2025-04-08T01:57:54.576" v="682"/>
        <pc:sldMkLst>
          <pc:docMk/>
          <pc:sldMk cId="3168804276" sldId="268"/>
        </pc:sldMkLst>
        <pc:spChg chg="mod">
          <ac:chgData name="Danielle Dixon" userId="660b6e5a-3f67-439b-b7f9-6f6070ea0a2f" providerId="ADAL" clId="{6B8F1703-AADC-456B-8F25-91EE4AC6742D}" dt="2025-04-08T01:56:25.069" v="650" actId="20577"/>
          <ac:spMkLst>
            <pc:docMk/>
            <pc:sldMk cId="3168804276" sldId="268"/>
            <ac:spMk id="3" creationId="{333A4433-E936-F6B2-844B-E85EAAEF2AE8}"/>
          </ac:spMkLst>
        </pc:spChg>
      </pc:sldChg>
      <pc:sldChg chg="modSp mod modAnim">
        <pc:chgData name="Danielle Dixon" userId="660b6e5a-3f67-439b-b7f9-6f6070ea0a2f" providerId="ADAL" clId="{6B8F1703-AADC-456B-8F25-91EE4AC6742D}" dt="2025-04-08T13:24:00.963" v="1804"/>
        <pc:sldMkLst>
          <pc:docMk/>
          <pc:sldMk cId="3944711858" sldId="276"/>
        </pc:sldMkLst>
        <pc:spChg chg="mod">
          <ac:chgData name="Danielle Dixon" userId="660b6e5a-3f67-439b-b7f9-6f6070ea0a2f" providerId="ADAL" clId="{6B8F1703-AADC-456B-8F25-91EE4AC6742D}" dt="2025-04-08T01:57:40.938" v="680" actId="20577"/>
          <ac:spMkLst>
            <pc:docMk/>
            <pc:sldMk cId="3944711858" sldId="276"/>
            <ac:spMk id="3" creationId="{4A19C9A3-8E73-917E-0B56-E27134B8C79B}"/>
          </ac:spMkLst>
        </pc:spChg>
      </pc:sldChg>
      <pc:sldChg chg="modSp mod">
        <pc:chgData name="Danielle Dixon" userId="660b6e5a-3f67-439b-b7f9-6f6070ea0a2f" providerId="ADAL" clId="{6B8F1703-AADC-456B-8F25-91EE4AC6742D}" dt="2025-04-08T01:42:55.456" v="603" actId="207"/>
        <pc:sldMkLst>
          <pc:docMk/>
          <pc:sldMk cId="1158807460" sldId="279"/>
        </pc:sldMkLst>
        <pc:spChg chg="mod">
          <ac:chgData name="Danielle Dixon" userId="660b6e5a-3f67-439b-b7f9-6f6070ea0a2f" providerId="ADAL" clId="{6B8F1703-AADC-456B-8F25-91EE4AC6742D}" dt="2025-04-08T01:42:55.456" v="603" actId="207"/>
          <ac:spMkLst>
            <pc:docMk/>
            <pc:sldMk cId="1158807460" sldId="279"/>
            <ac:spMk id="3" creationId="{323AB710-1F30-5B78-84B8-201F1C5AF939}"/>
          </ac:spMkLst>
        </pc:spChg>
      </pc:sldChg>
      <pc:sldChg chg="del mod modShow">
        <pc:chgData name="Danielle Dixon" userId="660b6e5a-3f67-439b-b7f9-6f6070ea0a2f" providerId="ADAL" clId="{6B8F1703-AADC-456B-8F25-91EE4AC6742D}" dt="2025-04-08T12:20:37.704" v="1462" actId="2696"/>
        <pc:sldMkLst>
          <pc:docMk/>
          <pc:sldMk cId="1294300304" sldId="281"/>
        </pc:sldMkLst>
      </pc:sldChg>
      <pc:sldChg chg="delSp modSp mod modAnim">
        <pc:chgData name="Danielle Dixon" userId="660b6e5a-3f67-439b-b7f9-6f6070ea0a2f" providerId="ADAL" clId="{6B8F1703-AADC-456B-8F25-91EE4AC6742D}" dt="2025-04-08T14:53:10.738" v="1823" actId="1076"/>
        <pc:sldMkLst>
          <pc:docMk/>
          <pc:sldMk cId="635922005" sldId="282"/>
        </pc:sldMkLst>
        <pc:spChg chg="mod topLvl">
          <ac:chgData name="Danielle Dixon" userId="660b6e5a-3f67-439b-b7f9-6f6070ea0a2f" providerId="ADAL" clId="{6B8F1703-AADC-456B-8F25-91EE4AC6742D}" dt="2025-04-08T14:52:41.174" v="1816" actId="1076"/>
          <ac:spMkLst>
            <pc:docMk/>
            <pc:sldMk cId="635922005" sldId="282"/>
            <ac:spMk id="3" creationId="{11D1D2E6-8A2C-B91F-C57D-5391761AEE25}"/>
          </ac:spMkLst>
        </pc:spChg>
        <pc:spChg chg="mod">
          <ac:chgData name="Danielle Dixon" userId="660b6e5a-3f67-439b-b7f9-6f6070ea0a2f" providerId="ADAL" clId="{6B8F1703-AADC-456B-8F25-91EE4AC6742D}" dt="2025-04-08T01:37:58.892" v="590" actId="14100"/>
          <ac:spMkLst>
            <pc:docMk/>
            <pc:sldMk cId="635922005" sldId="282"/>
            <ac:spMk id="4" creationId="{FFF91963-2D1C-C3CA-7A3B-68214A13A752}"/>
          </ac:spMkLst>
        </pc:spChg>
        <pc:spChg chg="mod">
          <ac:chgData name="Danielle Dixon" userId="660b6e5a-3f67-439b-b7f9-6f6070ea0a2f" providerId="ADAL" clId="{6B8F1703-AADC-456B-8F25-91EE4AC6742D}" dt="2025-04-08T01:41:30.929" v="602" actId="208"/>
          <ac:spMkLst>
            <pc:docMk/>
            <pc:sldMk cId="635922005" sldId="282"/>
            <ac:spMk id="7" creationId="{7646D3C5-0611-44F4-7DD0-BA9CC4A71B54}"/>
          </ac:spMkLst>
        </pc:spChg>
        <pc:spChg chg="mod">
          <ac:chgData name="Danielle Dixon" userId="660b6e5a-3f67-439b-b7f9-6f6070ea0a2f" providerId="ADAL" clId="{6B8F1703-AADC-456B-8F25-91EE4AC6742D}" dt="2025-04-08T14:53:10.738" v="1823" actId="1076"/>
          <ac:spMkLst>
            <pc:docMk/>
            <pc:sldMk cId="635922005" sldId="282"/>
            <ac:spMk id="38" creationId="{DABFF55A-D18B-EC41-7108-3D79F70973A9}"/>
          </ac:spMkLst>
        </pc:spChg>
        <pc:spChg chg="mod">
          <ac:chgData name="Danielle Dixon" userId="660b6e5a-3f67-439b-b7f9-6f6070ea0a2f" providerId="ADAL" clId="{6B8F1703-AADC-456B-8F25-91EE4AC6742D}" dt="2025-04-08T14:53:07.472" v="1822" actId="14100"/>
          <ac:spMkLst>
            <pc:docMk/>
            <pc:sldMk cId="635922005" sldId="282"/>
            <ac:spMk id="40" creationId="{123C6D72-D64D-D855-A3F7-FEE425542474}"/>
          </ac:spMkLst>
        </pc:spChg>
        <pc:grpChg chg="del mod">
          <ac:chgData name="Danielle Dixon" userId="660b6e5a-3f67-439b-b7f9-6f6070ea0a2f" providerId="ADAL" clId="{6B8F1703-AADC-456B-8F25-91EE4AC6742D}" dt="2025-04-08T14:52:14.880" v="1809" actId="165"/>
          <ac:grpSpMkLst>
            <pc:docMk/>
            <pc:sldMk cId="635922005" sldId="282"/>
            <ac:grpSpMk id="17" creationId="{1AF9D47F-735D-F238-1E56-DB787DA57658}"/>
          </ac:grpSpMkLst>
        </pc:grpChg>
        <pc:cxnChg chg="mod topLvl">
          <ac:chgData name="Danielle Dixon" userId="660b6e5a-3f67-439b-b7f9-6f6070ea0a2f" providerId="ADAL" clId="{6B8F1703-AADC-456B-8F25-91EE4AC6742D}" dt="2025-04-08T14:52:51" v="1818" actId="14100"/>
          <ac:cxnSpMkLst>
            <pc:docMk/>
            <pc:sldMk cId="635922005" sldId="282"/>
            <ac:cxnSpMk id="12" creationId="{0154EEF8-33BE-1BE0-F146-5AB336F55453}"/>
          </ac:cxnSpMkLst>
        </pc:cxnChg>
        <pc:cxnChg chg="mod">
          <ac:chgData name="Danielle Dixon" userId="660b6e5a-3f67-439b-b7f9-6f6070ea0a2f" providerId="ADAL" clId="{6B8F1703-AADC-456B-8F25-91EE4AC6742D}" dt="2025-04-08T01:37:58.892" v="590" actId="14100"/>
          <ac:cxnSpMkLst>
            <pc:docMk/>
            <pc:sldMk cId="635922005" sldId="282"/>
            <ac:cxnSpMk id="19" creationId="{A26D713A-060A-6199-E4A3-5756B94CBC54}"/>
          </ac:cxnSpMkLst>
        </pc:cxnChg>
        <pc:cxnChg chg="mod">
          <ac:chgData name="Danielle Dixon" userId="660b6e5a-3f67-439b-b7f9-6f6070ea0a2f" providerId="ADAL" clId="{6B8F1703-AADC-456B-8F25-91EE4AC6742D}" dt="2025-04-08T14:53:10.738" v="1823" actId="1076"/>
          <ac:cxnSpMkLst>
            <pc:docMk/>
            <pc:sldMk cId="635922005" sldId="282"/>
            <ac:cxnSpMk id="42" creationId="{F881A72D-D061-52D9-2C1A-D69F7A463729}"/>
          </ac:cxnSpMkLst>
        </pc:cxnChg>
        <pc:cxnChg chg="mod">
          <ac:chgData name="Danielle Dixon" userId="660b6e5a-3f67-439b-b7f9-6f6070ea0a2f" providerId="ADAL" clId="{6B8F1703-AADC-456B-8F25-91EE4AC6742D}" dt="2025-04-08T14:53:04.884" v="1821" actId="14100"/>
          <ac:cxnSpMkLst>
            <pc:docMk/>
            <pc:sldMk cId="635922005" sldId="282"/>
            <ac:cxnSpMk id="45" creationId="{D555CD56-6587-7E0B-847A-7C8D7716D2EC}"/>
          </ac:cxnSpMkLst>
        </pc:cxnChg>
      </pc:sldChg>
      <pc:sldChg chg="addSp delSp modSp del mod">
        <pc:chgData name="Danielle Dixon" userId="660b6e5a-3f67-439b-b7f9-6f6070ea0a2f" providerId="ADAL" clId="{6B8F1703-AADC-456B-8F25-91EE4AC6742D}" dt="2025-04-07T18:31:42.354" v="207" actId="2696"/>
        <pc:sldMkLst>
          <pc:docMk/>
          <pc:sldMk cId="1280645814" sldId="291"/>
        </pc:sldMkLst>
        <pc:spChg chg="del">
          <ac:chgData name="Danielle Dixon" userId="660b6e5a-3f67-439b-b7f9-6f6070ea0a2f" providerId="ADAL" clId="{6B8F1703-AADC-456B-8F25-91EE4AC6742D}" dt="2025-04-07T18:28:52.288" v="155" actId="478"/>
          <ac:spMkLst>
            <pc:docMk/>
            <pc:sldMk cId="1280645814" sldId="291"/>
            <ac:spMk id="3" creationId="{8CEFAC86-3A00-1DE7-8C79-4DAF0B80C32E}"/>
          </ac:spMkLst>
        </pc:spChg>
        <pc:spChg chg="del mod">
          <ac:chgData name="Danielle Dixon" userId="660b6e5a-3f67-439b-b7f9-6f6070ea0a2f" providerId="ADAL" clId="{6B8F1703-AADC-456B-8F25-91EE4AC6742D}" dt="2025-04-07T18:28:32.554" v="150" actId="931"/>
          <ac:spMkLst>
            <pc:docMk/>
            <pc:sldMk cId="1280645814" sldId="291"/>
            <ac:spMk id="5" creationId="{71C68D0A-748A-49B7-D0A6-10E543BCE5EE}"/>
          </ac:spMkLst>
        </pc:spChg>
        <pc:spChg chg="add del mod">
          <ac:chgData name="Danielle Dixon" userId="660b6e5a-3f67-439b-b7f9-6f6070ea0a2f" providerId="ADAL" clId="{6B8F1703-AADC-456B-8F25-91EE4AC6742D}" dt="2025-04-07T18:28:55.201" v="156" actId="478"/>
          <ac:spMkLst>
            <pc:docMk/>
            <pc:sldMk cId="1280645814" sldId="291"/>
            <ac:spMk id="10" creationId="{3A277E52-37EE-3DC2-EDC3-81C510FF3605}"/>
          </ac:spMkLst>
        </pc:spChg>
        <pc:spChg chg="add mod">
          <ac:chgData name="Danielle Dixon" userId="660b6e5a-3f67-439b-b7f9-6f6070ea0a2f" providerId="ADAL" clId="{6B8F1703-AADC-456B-8F25-91EE4AC6742D}" dt="2025-04-07T18:29:29.720" v="178" actId="21"/>
          <ac:spMkLst>
            <pc:docMk/>
            <pc:sldMk cId="1280645814" sldId="291"/>
            <ac:spMk id="12" creationId="{A43AC70E-768E-8346-98D2-8FC5BA767F50}"/>
          </ac:spMkLst>
        </pc:spChg>
        <pc:picChg chg="add del mod">
          <ac:chgData name="Danielle Dixon" userId="660b6e5a-3f67-439b-b7f9-6f6070ea0a2f" providerId="ADAL" clId="{6B8F1703-AADC-456B-8F25-91EE4AC6742D}" dt="2025-04-07T18:28:22.652" v="145" actId="478"/>
          <ac:picMkLst>
            <pc:docMk/>
            <pc:sldMk cId="1280645814" sldId="291"/>
            <ac:picMk id="6" creationId="{8EB0863D-3A8B-54EE-175A-89ED9143C2F0}"/>
          </ac:picMkLst>
        </pc:picChg>
        <pc:picChg chg="add del mod">
          <ac:chgData name="Danielle Dixon" userId="660b6e5a-3f67-439b-b7f9-6f6070ea0a2f" providerId="ADAL" clId="{6B8F1703-AADC-456B-8F25-91EE4AC6742D}" dt="2025-04-07T18:29:29.720" v="178" actId="21"/>
          <ac:picMkLst>
            <pc:docMk/>
            <pc:sldMk cId="1280645814" sldId="291"/>
            <ac:picMk id="8" creationId="{C41D1491-02A4-298A-61FD-FD90BAEAF930}"/>
          </ac:picMkLst>
        </pc:picChg>
      </pc:sldChg>
      <pc:sldChg chg="del mod modShow">
        <pc:chgData name="Danielle Dixon" userId="660b6e5a-3f67-439b-b7f9-6f6070ea0a2f" providerId="ADAL" clId="{6B8F1703-AADC-456B-8F25-91EE4AC6742D}" dt="2025-04-08T12:20:12.671" v="1459" actId="2696"/>
        <pc:sldMkLst>
          <pc:docMk/>
          <pc:sldMk cId="1653001719" sldId="292"/>
        </pc:sldMkLst>
      </pc:sldChg>
      <pc:sldChg chg="del mod modShow">
        <pc:chgData name="Danielle Dixon" userId="660b6e5a-3f67-439b-b7f9-6f6070ea0a2f" providerId="ADAL" clId="{6B8F1703-AADC-456B-8F25-91EE4AC6742D}" dt="2025-04-08T12:20:16.087" v="1460" actId="2696"/>
        <pc:sldMkLst>
          <pc:docMk/>
          <pc:sldMk cId="1700290055" sldId="293"/>
        </pc:sldMkLst>
      </pc:sldChg>
      <pc:sldChg chg="del mod modShow">
        <pc:chgData name="Danielle Dixon" userId="660b6e5a-3f67-439b-b7f9-6f6070ea0a2f" providerId="ADAL" clId="{6B8F1703-AADC-456B-8F25-91EE4AC6742D}" dt="2025-04-08T12:20:18.738" v="1461" actId="2696"/>
        <pc:sldMkLst>
          <pc:docMk/>
          <pc:sldMk cId="3237587163" sldId="294"/>
        </pc:sldMkLst>
      </pc:sldChg>
      <pc:sldChg chg="addSp delSp modSp mod modClrScheme delAnim chgLayout">
        <pc:chgData name="Danielle Dixon" userId="660b6e5a-3f67-439b-b7f9-6f6070ea0a2f" providerId="ADAL" clId="{6B8F1703-AADC-456B-8F25-91EE4AC6742D}" dt="2025-04-07T19:08:37.213" v="321" actId="1076"/>
        <pc:sldMkLst>
          <pc:docMk/>
          <pc:sldMk cId="3926822088" sldId="297"/>
        </pc:sldMkLst>
        <pc:spChg chg="del mod ord">
          <ac:chgData name="Danielle Dixon" userId="660b6e5a-3f67-439b-b7f9-6f6070ea0a2f" providerId="ADAL" clId="{6B8F1703-AADC-456B-8F25-91EE4AC6742D}" dt="2025-04-07T18:30:23.898" v="191" actId="478"/>
          <ac:spMkLst>
            <pc:docMk/>
            <pc:sldMk cId="3926822088" sldId="297"/>
            <ac:spMk id="2" creationId="{5DA24879-D7D3-D865-DADF-D4A8C570FD37}"/>
          </ac:spMkLst>
        </pc:spChg>
        <pc:spChg chg="add del mod">
          <ac:chgData name="Danielle Dixon" userId="660b6e5a-3f67-439b-b7f9-6f6070ea0a2f" providerId="ADAL" clId="{6B8F1703-AADC-456B-8F25-91EE4AC6742D}" dt="2025-04-07T18:27:41.705" v="134" actId="931"/>
          <ac:spMkLst>
            <pc:docMk/>
            <pc:sldMk cId="3926822088" sldId="297"/>
            <ac:spMk id="6" creationId="{B7333D10-66A5-AE68-3841-967B252257F8}"/>
          </ac:spMkLst>
        </pc:spChg>
        <pc:spChg chg="del">
          <ac:chgData name="Danielle Dixon" userId="660b6e5a-3f67-439b-b7f9-6f6070ea0a2f" providerId="ADAL" clId="{6B8F1703-AADC-456B-8F25-91EE4AC6742D}" dt="2025-04-07T17:37:49.873" v="128" actId="478"/>
          <ac:spMkLst>
            <pc:docMk/>
            <pc:sldMk cId="3926822088" sldId="297"/>
            <ac:spMk id="8" creationId="{2D13E44D-BC9B-F3E4-C06A-78A601AB257B}"/>
          </ac:spMkLst>
        </pc:spChg>
        <pc:spChg chg="del">
          <ac:chgData name="Danielle Dixon" userId="660b6e5a-3f67-439b-b7f9-6f6070ea0a2f" providerId="ADAL" clId="{6B8F1703-AADC-456B-8F25-91EE4AC6742D}" dt="2025-04-07T17:37:31.142" v="123" actId="478"/>
          <ac:spMkLst>
            <pc:docMk/>
            <pc:sldMk cId="3926822088" sldId="297"/>
            <ac:spMk id="32" creationId="{14B70A04-627B-F806-E076-83DF5E3392A7}"/>
          </ac:spMkLst>
        </pc:spChg>
        <pc:picChg chg="del">
          <ac:chgData name="Danielle Dixon" userId="660b6e5a-3f67-439b-b7f9-6f6070ea0a2f" providerId="ADAL" clId="{6B8F1703-AADC-456B-8F25-91EE4AC6742D}" dt="2025-04-07T17:36:56.672" v="121" actId="478"/>
          <ac:picMkLst>
            <pc:docMk/>
            <pc:sldMk cId="3926822088" sldId="297"/>
            <ac:picMk id="5" creationId="{488D2105-A112-1B19-EFD9-E0BFB8A82EE5}"/>
          </ac:picMkLst>
        </pc:picChg>
        <pc:picChg chg="add del mod ord modCrop">
          <ac:chgData name="Danielle Dixon" userId="660b6e5a-3f67-439b-b7f9-6f6070ea0a2f" providerId="ADAL" clId="{6B8F1703-AADC-456B-8F25-91EE4AC6742D}" dt="2025-04-07T19:07:12.656" v="293" actId="478"/>
          <ac:picMkLst>
            <pc:docMk/>
            <pc:sldMk cId="3926822088" sldId="297"/>
            <ac:picMk id="9" creationId="{85B095EF-1F4F-F820-39AF-93CC57C88975}"/>
          </ac:picMkLst>
        </pc:picChg>
        <pc:picChg chg="add mod modCrop">
          <ac:chgData name="Danielle Dixon" userId="660b6e5a-3f67-439b-b7f9-6f6070ea0a2f" providerId="ADAL" clId="{6B8F1703-AADC-456B-8F25-91EE4AC6742D}" dt="2025-04-07T19:08:37.213" v="321" actId="1076"/>
          <ac:picMkLst>
            <pc:docMk/>
            <pc:sldMk cId="3926822088" sldId="297"/>
            <ac:picMk id="11" creationId="{A30E65A0-7F43-E332-DE03-C8E2F8D085C8}"/>
          </ac:picMkLst>
        </pc:picChg>
        <pc:picChg chg="del">
          <ac:chgData name="Danielle Dixon" userId="660b6e5a-3f67-439b-b7f9-6f6070ea0a2f" providerId="ADAL" clId="{6B8F1703-AADC-456B-8F25-91EE4AC6742D}" dt="2025-04-07T17:36:54.944" v="120" actId="478"/>
          <ac:picMkLst>
            <pc:docMk/>
            <pc:sldMk cId="3926822088" sldId="297"/>
            <ac:picMk id="33" creationId="{F7B57DC7-85FE-68FB-23DD-D1289D9ACEFD}"/>
          </ac:picMkLst>
        </pc:picChg>
        <pc:picChg chg="del mod">
          <ac:chgData name="Danielle Dixon" userId="660b6e5a-3f67-439b-b7f9-6f6070ea0a2f" providerId="ADAL" clId="{6B8F1703-AADC-456B-8F25-91EE4AC6742D}" dt="2025-04-07T17:36:53.600" v="119" actId="478"/>
          <ac:picMkLst>
            <pc:docMk/>
            <pc:sldMk cId="3926822088" sldId="297"/>
            <ac:picMk id="34" creationId="{44A16BED-EE6E-844B-EE8D-DCAB58601D0F}"/>
          </ac:picMkLst>
        </pc:picChg>
      </pc:sldChg>
      <pc:sldChg chg="modSp mod">
        <pc:chgData name="Danielle Dixon" userId="660b6e5a-3f67-439b-b7f9-6f6070ea0a2f" providerId="ADAL" clId="{6B8F1703-AADC-456B-8F25-91EE4AC6742D}" dt="2025-04-07T18:46:11.933" v="256" actId="1076"/>
        <pc:sldMkLst>
          <pc:docMk/>
          <pc:sldMk cId="1644791138" sldId="298"/>
        </pc:sldMkLst>
        <pc:picChg chg="mod">
          <ac:chgData name="Danielle Dixon" userId="660b6e5a-3f67-439b-b7f9-6f6070ea0a2f" providerId="ADAL" clId="{6B8F1703-AADC-456B-8F25-91EE4AC6742D}" dt="2025-04-07T18:46:11.933" v="256" actId="1076"/>
          <ac:picMkLst>
            <pc:docMk/>
            <pc:sldMk cId="1644791138" sldId="298"/>
            <ac:picMk id="12" creationId="{E669650B-69B4-AF83-AC29-C80686BE8B74}"/>
          </ac:picMkLst>
        </pc:picChg>
      </pc:sldChg>
      <pc:sldChg chg="delSp modSp mod delAnim modAnim">
        <pc:chgData name="Danielle Dixon" userId="660b6e5a-3f67-439b-b7f9-6f6070ea0a2f" providerId="ADAL" clId="{6B8F1703-AADC-456B-8F25-91EE4AC6742D}" dt="2025-04-07T17:26:31.198" v="91" actId="478"/>
        <pc:sldMkLst>
          <pc:docMk/>
          <pc:sldMk cId="265173766" sldId="305"/>
        </pc:sldMkLst>
        <pc:spChg chg="del">
          <ac:chgData name="Danielle Dixon" userId="660b6e5a-3f67-439b-b7f9-6f6070ea0a2f" providerId="ADAL" clId="{6B8F1703-AADC-456B-8F25-91EE4AC6742D}" dt="2025-04-07T17:26:31.198" v="91" actId="478"/>
          <ac:spMkLst>
            <pc:docMk/>
            <pc:sldMk cId="265173766" sldId="305"/>
            <ac:spMk id="7" creationId="{BE22DD86-8FA1-32C2-04B7-D6943E25E231}"/>
          </ac:spMkLst>
        </pc:spChg>
        <pc:spChg chg="mod">
          <ac:chgData name="Danielle Dixon" userId="660b6e5a-3f67-439b-b7f9-6f6070ea0a2f" providerId="ADAL" clId="{6B8F1703-AADC-456B-8F25-91EE4AC6742D}" dt="2025-04-07T17:26:25.365" v="89" actId="6549"/>
          <ac:spMkLst>
            <pc:docMk/>
            <pc:sldMk cId="265173766" sldId="305"/>
            <ac:spMk id="8" creationId="{D5DDB6DE-20F4-48FC-8241-5DD8AE2CD34F}"/>
          </ac:spMkLst>
        </pc:spChg>
        <pc:grpChg chg="del">
          <ac:chgData name="Danielle Dixon" userId="660b6e5a-3f67-439b-b7f9-6f6070ea0a2f" providerId="ADAL" clId="{6B8F1703-AADC-456B-8F25-91EE4AC6742D}" dt="2025-04-07T17:26:29.273" v="90" actId="478"/>
          <ac:grpSpMkLst>
            <pc:docMk/>
            <pc:sldMk cId="265173766" sldId="305"/>
            <ac:grpSpMk id="14" creationId="{A6B26D58-A329-4FD3-868B-FDFED319B60E}"/>
          </ac:grpSpMkLst>
        </pc:grpChg>
        <pc:picChg chg="del mod">
          <ac:chgData name="Danielle Dixon" userId="660b6e5a-3f67-439b-b7f9-6f6070ea0a2f" providerId="ADAL" clId="{6B8F1703-AADC-456B-8F25-91EE4AC6742D}" dt="2025-04-07T17:26:18.022" v="86" actId="478"/>
          <ac:picMkLst>
            <pc:docMk/>
            <pc:sldMk cId="265173766" sldId="305"/>
            <ac:picMk id="5" creationId="{A139DE22-C0C6-754D-EF8C-0824DE4911E2}"/>
          </ac:picMkLst>
        </pc:picChg>
      </pc:sldChg>
      <pc:sldChg chg="addSp delSp modSp mod">
        <pc:chgData name="Danielle Dixon" userId="660b6e5a-3f67-439b-b7f9-6f6070ea0a2f" providerId="ADAL" clId="{6B8F1703-AADC-456B-8F25-91EE4AC6742D}" dt="2025-04-08T12:47:02.997" v="1754"/>
        <pc:sldMkLst>
          <pc:docMk/>
          <pc:sldMk cId="3110878446" sldId="309"/>
        </pc:sldMkLst>
        <pc:spChg chg="add mod">
          <ac:chgData name="Danielle Dixon" userId="660b6e5a-3f67-439b-b7f9-6f6070ea0a2f" providerId="ADAL" clId="{6B8F1703-AADC-456B-8F25-91EE4AC6742D}" dt="2025-04-08T12:47:02.997" v="1754"/>
          <ac:spMkLst>
            <pc:docMk/>
            <pc:sldMk cId="3110878446" sldId="309"/>
            <ac:spMk id="2" creationId="{03B221BE-7209-0256-C690-71DC4E40B448}"/>
          </ac:spMkLst>
        </pc:spChg>
        <pc:spChg chg="del mod">
          <ac:chgData name="Danielle Dixon" userId="660b6e5a-3f67-439b-b7f9-6f6070ea0a2f" providerId="ADAL" clId="{6B8F1703-AADC-456B-8F25-91EE4AC6742D}" dt="2025-04-07T17:23:33.121" v="75" actId="478"/>
          <ac:spMkLst>
            <pc:docMk/>
            <pc:sldMk cId="3110878446" sldId="309"/>
            <ac:spMk id="2" creationId="{33BA1D3B-909F-5A16-F7B7-AFB9881A2A96}"/>
          </ac:spMkLst>
        </pc:spChg>
        <pc:spChg chg="add mod">
          <ac:chgData name="Danielle Dixon" userId="660b6e5a-3f67-439b-b7f9-6f6070ea0a2f" providerId="ADAL" clId="{6B8F1703-AADC-456B-8F25-91EE4AC6742D}" dt="2025-04-07T17:23:36.744" v="77" actId="5793"/>
          <ac:spMkLst>
            <pc:docMk/>
            <pc:sldMk cId="3110878446" sldId="309"/>
            <ac:spMk id="3" creationId="{155A97EA-B674-BFB2-38ED-80F6BA59AD09}"/>
          </ac:spMkLst>
        </pc:spChg>
        <pc:picChg chg="mod">
          <ac:chgData name="Danielle Dixon" userId="660b6e5a-3f67-439b-b7f9-6f6070ea0a2f" providerId="ADAL" clId="{6B8F1703-AADC-456B-8F25-91EE4AC6742D}" dt="2025-04-07T17:23:42.874" v="78" actId="1076"/>
          <ac:picMkLst>
            <pc:docMk/>
            <pc:sldMk cId="3110878446" sldId="309"/>
            <ac:picMk id="5" creationId="{A79BE9B7-EE6C-B189-BC80-0ACEE746CA85}"/>
          </ac:picMkLst>
        </pc:picChg>
      </pc:sldChg>
      <pc:sldChg chg="addSp delSp modSp mod">
        <pc:chgData name="Danielle Dixon" userId="660b6e5a-3f67-439b-b7f9-6f6070ea0a2f" providerId="ADAL" clId="{6B8F1703-AADC-456B-8F25-91EE4AC6742D}" dt="2025-04-08T12:46:51.471" v="1751"/>
        <pc:sldMkLst>
          <pc:docMk/>
          <pc:sldMk cId="3675016915" sldId="312"/>
        </pc:sldMkLst>
        <pc:spChg chg="add mod">
          <ac:chgData name="Danielle Dixon" userId="660b6e5a-3f67-439b-b7f9-6f6070ea0a2f" providerId="ADAL" clId="{6B8F1703-AADC-456B-8F25-91EE4AC6742D}" dt="2025-04-08T12:46:51.471" v="1751"/>
          <ac:spMkLst>
            <pc:docMk/>
            <pc:sldMk cId="3675016915" sldId="312"/>
            <ac:spMk id="4" creationId="{67F15917-8A5D-AD95-8FE9-0709E74B7B9E}"/>
          </ac:spMkLst>
        </pc:spChg>
        <pc:picChg chg="add del mod">
          <ac:chgData name="Danielle Dixon" userId="660b6e5a-3f67-439b-b7f9-6f6070ea0a2f" providerId="ADAL" clId="{6B8F1703-AADC-456B-8F25-91EE4AC6742D}" dt="2025-04-08T12:46:43.504" v="1750" actId="478"/>
          <ac:picMkLst>
            <pc:docMk/>
            <pc:sldMk cId="3675016915" sldId="312"/>
            <ac:picMk id="3" creationId="{5A5CCC0E-9A5C-4C85-0BE7-0A6FBCE215D8}"/>
          </ac:picMkLst>
        </pc:picChg>
      </pc:sldChg>
      <pc:sldChg chg="addSp modSp">
        <pc:chgData name="Danielle Dixon" userId="660b6e5a-3f67-439b-b7f9-6f6070ea0a2f" providerId="ADAL" clId="{6B8F1703-AADC-456B-8F25-91EE4AC6742D}" dt="2025-04-08T12:46:53.865" v="1752"/>
        <pc:sldMkLst>
          <pc:docMk/>
          <pc:sldMk cId="323763873" sldId="313"/>
        </pc:sldMkLst>
        <pc:spChg chg="add mod">
          <ac:chgData name="Danielle Dixon" userId="660b6e5a-3f67-439b-b7f9-6f6070ea0a2f" providerId="ADAL" clId="{6B8F1703-AADC-456B-8F25-91EE4AC6742D}" dt="2025-04-08T12:46:53.865" v="1752"/>
          <ac:spMkLst>
            <pc:docMk/>
            <pc:sldMk cId="323763873" sldId="313"/>
            <ac:spMk id="3" creationId="{FBB879F7-8656-CBD1-A7D5-D0B3B3389B7A}"/>
          </ac:spMkLst>
        </pc:spChg>
      </pc:sldChg>
      <pc:sldChg chg="ord">
        <pc:chgData name="Danielle Dixon" userId="660b6e5a-3f67-439b-b7f9-6f6070ea0a2f" providerId="ADAL" clId="{6B8F1703-AADC-456B-8F25-91EE4AC6742D}" dt="2025-04-08T01:39:15.966" v="592"/>
        <pc:sldMkLst>
          <pc:docMk/>
          <pc:sldMk cId="3440935745" sldId="314"/>
        </pc:sldMkLst>
      </pc:sldChg>
      <pc:sldChg chg="modSp mod">
        <pc:chgData name="Danielle Dixon" userId="660b6e5a-3f67-439b-b7f9-6f6070ea0a2f" providerId="ADAL" clId="{6B8F1703-AADC-456B-8F25-91EE4AC6742D}" dt="2025-04-07T17:20:02.031" v="25" actId="20577"/>
        <pc:sldMkLst>
          <pc:docMk/>
          <pc:sldMk cId="3003191152" sldId="317"/>
        </pc:sldMkLst>
        <pc:spChg chg="mod">
          <ac:chgData name="Danielle Dixon" userId="660b6e5a-3f67-439b-b7f9-6f6070ea0a2f" providerId="ADAL" clId="{6B8F1703-AADC-456B-8F25-91EE4AC6742D}" dt="2025-04-07T17:20:02.031" v="25" actId="20577"/>
          <ac:spMkLst>
            <pc:docMk/>
            <pc:sldMk cId="3003191152" sldId="317"/>
            <ac:spMk id="3" creationId="{D8EAB934-84D1-ADA5-0882-01620E912DEC}"/>
          </ac:spMkLst>
        </pc:spChg>
      </pc:sldChg>
      <pc:sldChg chg="ord">
        <pc:chgData name="Danielle Dixon" userId="660b6e5a-3f67-439b-b7f9-6f6070ea0a2f" providerId="ADAL" clId="{6B8F1703-AADC-456B-8F25-91EE4AC6742D}" dt="2025-04-08T01:58:23.344" v="684"/>
        <pc:sldMkLst>
          <pc:docMk/>
          <pc:sldMk cId="4023021846" sldId="318"/>
        </pc:sldMkLst>
      </pc:sldChg>
      <pc:sldChg chg="addSp modSp mod">
        <pc:chgData name="Danielle Dixon" userId="660b6e5a-3f67-439b-b7f9-6f6070ea0a2f" providerId="ADAL" clId="{6B8F1703-AADC-456B-8F25-91EE4AC6742D}" dt="2025-04-07T17:30:14.098" v="117" actId="1076"/>
        <pc:sldMkLst>
          <pc:docMk/>
          <pc:sldMk cId="1353644181" sldId="320"/>
        </pc:sldMkLst>
        <pc:picChg chg="add mod">
          <ac:chgData name="Danielle Dixon" userId="660b6e5a-3f67-439b-b7f9-6f6070ea0a2f" providerId="ADAL" clId="{6B8F1703-AADC-456B-8F25-91EE4AC6742D}" dt="2025-04-07T17:30:14.098" v="117" actId="1076"/>
          <ac:picMkLst>
            <pc:docMk/>
            <pc:sldMk cId="1353644181" sldId="320"/>
            <ac:picMk id="5" creationId="{A850FED6-F92A-D3AD-8DF4-0663C1061DA2}"/>
          </ac:picMkLst>
        </pc:picChg>
      </pc:sldChg>
      <pc:sldChg chg="add del">
        <pc:chgData name="Danielle Dixon" userId="660b6e5a-3f67-439b-b7f9-6f6070ea0a2f" providerId="ADAL" clId="{6B8F1703-AADC-456B-8F25-91EE4AC6742D}" dt="2025-04-07T17:26:08.896" v="83" actId="2890"/>
        <pc:sldMkLst>
          <pc:docMk/>
          <pc:sldMk cId="1511597592" sldId="321"/>
        </pc:sldMkLst>
      </pc:sldChg>
      <pc:sldChg chg="addSp delSp modSp add mod modAnim">
        <pc:chgData name="Danielle Dixon" userId="660b6e5a-3f67-439b-b7f9-6f6070ea0a2f" providerId="ADAL" clId="{6B8F1703-AADC-456B-8F25-91EE4AC6742D}" dt="2025-04-07T17:27:51.778" v="115"/>
        <pc:sldMkLst>
          <pc:docMk/>
          <pc:sldMk cId="3440802734" sldId="321"/>
        </pc:sldMkLst>
        <pc:spChg chg="add del">
          <ac:chgData name="Danielle Dixon" userId="660b6e5a-3f67-439b-b7f9-6f6070ea0a2f" providerId="ADAL" clId="{6B8F1703-AADC-456B-8F25-91EE4AC6742D}" dt="2025-04-07T17:27:34.468" v="112" actId="478"/>
          <ac:spMkLst>
            <pc:docMk/>
            <pc:sldMk cId="3440802734" sldId="321"/>
            <ac:spMk id="2" creationId="{E9E89E7F-73C8-C74F-7F66-55796792CBFC}"/>
          </ac:spMkLst>
        </pc:spChg>
        <pc:spChg chg="add del">
          <ac:chgData name="Danielle Dixon" userId="660b6e5a-3f67-439b-b7f9-6f6070ea0a2f" providerId="ADAL" clId="{6B8F1703-AADC-456B-8F25-91EE4AC6742D}" dt="2025-04-07T17:27:28.576" v="110" actId="478"/>
          <ac:spMkLst>
            <pc:docMk/>
            <pc:sldMk cId="3440802734" sldId="321"/>
            <ac:spMk id="3" creationId="{3FF4DBF7-7A3D-5AD1-1D5D-2F535CA76F37}"/>
          </ac:spMkLst>
        </pc:spChg>
        <pc:spChg chg="add del mod">
          <ac:chgData name="Danielle Dixon" userId="660b6e5a-3f67-439b-b7f9-6f6070ea0a2f" providerId="ADAL" clId="{6B8F1703-AADC-456B-8F25-91EE4AC6742D}" dt="2025-04-07T17:27:08.988" v="102" actId="478"/>
          <ac:spMkLst>
            <pc:docMk/>
            <pc:sldMk cId="3440802734" sldId="321"/>
            <ac:spMk id="9" creationId="{25C69EF6-5C01-95D0-241B-E8DCA19A0F9D}"/>
          </ac:spMkLst>
        </pc:spChg>
        <pc:spChg chg="add del mod">
          <ac:chgData name="Danielle Dixon" userId="660b6e5a-3f67-439b-b7f9-6f6070ea0a2f" providerId="ADAL" clId="{6B8F1703-AADC-456B-8F25-91EE4AC6742D}" dt="2025-04-07T17:27:08.359" v="100" actId="478"/>
          <ac:spMkLst>
            <pc:docMk/>
            <pc:sldMk cId="3440802734" sldId="321"/>
            <ac:spMk id="12" creationId="{6DAC9198-6FE4-ACF7-E6C9-54CA18B89A4D}"/>
          </ac:spMkLst>
        </pc:spChg>
        <pc:spChg chg="add del mod">
          <ac:chgData name="Danielle Dixon" userId="660b6e5a-3f67-439b-b7f9-6f6070ea0a2f" providerId="ADAL" clId="{6B8F1703-AADC-456B-8F25-91EE4AC6742D}" dt="2025-04-07T17:27:31.355" v="111" actId="478"/>
          <ac:spMkLst>
            <pc:docMk/>
            <pc:sldMk cId="3440802734" sldId="321"/>
            <ac:spMk id="15" creationId="{3553A32E-CDBE-3EE6-A110-B1BA4D212C6B}"/>
          </ac:spMkLst>
        </pc:spChg>
        <pc:spChg chg="add del mod">
          <ac:chgData name="Danielle Dixon" userId="660b6e5a-3f67-439b-b7f9-6f6070ea0a2f" providerId="ADAL" clId="{6B8F1703-AADC-456B-8F25-91EE4AC6742D}" dt="2025-04-07T17:27:35.860" v="113" actId="478"/>
          <ac:spMkLst>
            <pc:docMk/>
            <pc:sldMk cId="3440802734" sldId="321"/>
            <ac:spMk id="17" creationId="{378D5EF3-6D24-E604-B3F6-287650E7EF4F}"/>
          </ac:spMkLst>
        </pc:spChg>
        <pc:picChg chg="mod">
          <ac:chgData name="Danielle Dixon" userId="660b6e5a-3f67-439b-b7f9-6f6070ea0a2f" providerId="ADAL" clId="{6B8F1703-AADC-456B-8F25-91EE4AC6742D}" dt="2025-04-07T17:27:41.162" v="114" actId="14100"/>
          <ac:picMkLst>
            <pc:docMk/>
            <pc:sldMk cId="3440802734" sldId="321"/>
            <ac:picMk id="5" creationId="{07DC5EC9-D675-3F7E-C357-ABE5C238D2FA}"/>
          </ac:picMkLst>
        </pc:picChg>
      </pc:sldChg>
      <pc:sldChg chg="addSp delSp modSp add mod modClrScheme chgLayout">
        <pc:chgData name="Danielle Dixon" userId="660b6e5a-3f67-439b-b7f9-6f6070ea0a2f" providerId="ADAL" clId="{6B8F1703-AADC-456B-8F25-91EE4AC6742D}" dt="2025-04-07T19:09:00.569" v="333" actId="1076"/>
        <pc:sldMkLst>
          <pc:docMk/>
          <pc:sldMk cId="2693440324" sldId="322"/>
        </pc:sldMkLst>
        <pc:spChg chg="del mod ord">
          <ac:chgData name="Danielle Dixon" userId="660b6e5a-3f67-439b-b7f9-6f6070ea0a2f" providerId="ADAL" clId="{6B8F1703-AADC-456B-8F25-91EE4AC6742D}" dt="2025-04-07T18:30:48.665" v="196" actId="478"/>
          <ac:spMkLst>
            <pc:docMk/>
            <pc:sldMk cId="2693440324" sldId="322"/>
            <ac:spMk id="2" creationId="{063C1AC5-125C-46A7-19AA-4E2C04C0F877}"/>
          </ac:spMkLst>
        </pc:spChg>
        <pc:spChg chg="del">
          <ac:chgData name="Danielle Dixon" userId="660b6e5a-3f67-439b-b7f9-6f6070ea0a2f" providerId="ADAL" clId="{6B8F1703-AADC-456B-8F25-91EE4AC6742D}" dt="2025-04-07T18:27:50.798" v="136" actId="931"/>
          <ac:spMkLst>
            <pc:docMk/>
            <pc:sldMk cId="2693440324" sldId="322"/>
            <ac:spMk id="6" creationId="{DFF21E77-702C-6342-685C-8686B1632DAA}"/>
          </ac:spMkLst>
        </pc:spChg>
        <pc:picChg chg="add del mod ord modCrop">
          <ac:chgData name="Danielle Dixon" userId="660b6e5a-3f67-439b-b7f9-6f6070ea0a2f" providerId="ADAL" clId="{6B8F1703-AADC-456B-8F25-91EE4AC6742D}" dt="2025-04-07T18:58:05.808" v="257" actId="478"/>
          <ac:picMkLst>
            <pc:docMk/>
            <pc:sldMk cId="2693440324" sldId="322"/>
            <ac:picMk id="5" creationId="{7487A1D5-BD02-62C4-D1CF-E87857086967}"/>
          </ac:picMkLst>
        </pc:picChg>
        <pc:picChg chg="add del mod modCrop">
          <ac:chgData name="Danielle Dixon" userId="660b6e5a-3f67-439b-b7f9-6f6070ea0a2f" providerId="ADAL" clId="{6B8F1703-AADC-456B-8F25-91EE4AC6742D}" dt="2025-04-07T19:07:31.589" v="299" actId="478"/>
          <ac:picMkLst>
            <pc:docMk/>
            <pc:sldMk cId="2693440324" sldId="322"/>
            <ac:picMk id="8" creationId="{93E94C1F-DDE6-2A45-8CC5-84948CFE4698}"/>
          </ac:picMkLst>
        </pc:picChg>
        <pc:picChg chg="add mod modCrop">
          <ac:chgData name="Danielle Dixon" userId="660b6e5a-3f67-439b-b7f9-6f6070ea0a2f" providerId="ADAL" clId="{6B8F1703-AADC-456B-8F25-91EE4AC6742D}" dt="2025-04-07T19:09:00.569" v="333" actId="1076"/>
          <ac:picMkLst>
            <pc:docMk/>
            <pc:sldMk cId="2693440324" sldId="322"/>
            <ac:picMk id="10" creationId="{98123D0F-C19B-DC27-77AB-47FCC53E4A0A}"/>
          </ac:picMkLst>
        </pc:picChg>
      </pc:sldChg>
      <pc:sldChg chg="addSp delSp modSp add mod modClrScheme chgLayout">
        <pc:chgData name="Danielle Dixon" userId="660b6e5a-3f67-439b-b7f9-6f6070ea0a2f" providerId="ADAL" clId="{6B8F1703-AADC-456B-8F25-91EE4AC6742D}" dt="2025-04-07T19:09:28.599" v="344" actId="1076"/>
        <pc:sldMkLst>
          <pc:docMk/>
          <pc:sldMk cId="742342104" sldId="323"/>
        </pc:sldMkLst>
        <pc:spChg chg="del mod ord">
          <ac:chgData name="Danielle Dixon" userId="660b6e5a-3f67-439b-b7f9-6f6070ea0a2f" providerId="ADAL" clId="{6B8F1703-AADC-456B-8F25-91EE4AC6742D}" dt="2025-04-07T18:31:11.204" v="201" actId="478"/>
          <ac:spMkLst>
            <pc:docMk/>
            <pc:sldMk cId="742342104" sldId="323"/>
            <ac:spMk id="2" creationId="{F68281A1-025F-2AC4-24F9-772B55AD78F8}"/>
          </ac:spMkLst>
        </pc:spChg>
        <pc:spChg chg="del">
          <ac:chgData name="Danielle Dixon" userId="660b6e5a-3f67-439b-b7f9-6f6070ea0a2f" providerId="ADAL" clId="{6B8F1703-AADC-456B-8F25-91EE4AC6742D}" dt="2025-04-07T18:31:18.656" v="203" actId="478"/>
          <ac:spMkLst>
            <pc:docMk/>
            <pc:sldMk cId="742342104" sldId="323"/>
            <ac:spMk id="3" creationId="{F23FCE7E-5C24-B991-8248-23B98A508BE6}"/>
          </ac:spMkLst>
        </pc:spChg>
        <pc:spChg chg="del">
          <ac:chgData name="Danielle Dixon" userId="660b6e5a-3f67-439b-b7f9-6f6070ea0a2f" providerId="ADAL" clId="{6B8F1703-AADC-456B-8F25-91EE4AC6742D}" dt="2025-04-07T18:27:57.549" v="139" actId="931"/>
          <ac:spMkLst>
            <pc:docMk/>
            <pc:sldMk cId="742342104" sldId="323"/>
            <ac:spMk id="6" creationId="{A410125D-124B-EF8D-3585-247C04D16298}"/>
          </ac:spMkLst>
        </pc:spChg>
        <pc:picChg chg="add del mod ord modCrop">
          <ac:chgData name="Danielle Dixon" userId="660b6e5a-3f67-439b-b7f9-6f6070ea0a2f" providerId="ADAL" clId="{6B8F1703-AADC-456B-8F25-91EE4AC6742D}" dt="2025-04-07T18:58:07.749" v="258" actId="478"/>
          <ac:picMkLst>
            <pc:docMk/>
            <pc:sldMk cId="742342104" sldId="323"/>
            <ac:picMk id="5" creationId="{D0556A8A-20B6-D0A3-4014-48EF9BE750C3}"/>
          </ac:picMkLst>
        </pc:picChg>
        <pc:picChg chg="add del mod modCrop">
          <ac:chgData name="Danielle Dixon" userId="660b6e5a-3f67-439b-b7f9-6f6070ea0a2f" providerId="ADAL" clId="{6B8F1703-AADC-456B-8F25-91EE4AC6742D}" dt="2025-04-07T19:07:48.307" v="306" actId="478"/>
          <ac:picMkLst>
            <pc:docMk/>
            <pc:sldMk cId="742342104" sldId="323"/>
            <ac:picMk id="8" creationId="{28168BCD-FDD2-10B8-05FD-E8E3BEBBE978}"/>
          </ac:picMkLst>
        </pc:picChg>
        <pc:picChg chg="add del mod modCrop">
          <ac:chgData name="Danielle Dixon" userId="660b6e5a-3f67-439b-b7f9-6f6070ea0a2f" providerId="ADAL" clId="{6B8F1703-AADC-456B-8F25-91EE4AC6742D}" dt="2025-04-07T19:09:03.568" v="334" actId="478"/>
          <ac:picMkLst>
            <pc:docMk/>
            <pc:sldMk cId="742342104" sldId="323"/>
            <ac:picMk id="10" creationId="{820F741F-32AA-46D9-0C4B-C26D0103F6A6}"/>
          </ac:picMkLst>
        </pc:picChg>
        <pc:picChg chg="add mod modCrop">
          <ac:chgData name="Danielle Dixon" userId="660b6e5a-3f67-439b-b7f9-6f6070ea0a2f" providerId="ADAL" clId="{6B8F1703-AADC-456B-8F25-91EE4AC6742D}" dt="2025-04-07T19:09:28.599" v="344" actId="1076"/>
          <ac:picMkLst>
            <pc:docMk/>
            <pc:sldMk cId="742342104" sldId="323"/>
            <ac:picMk id="12" creationId="{3D342813-2093-FF58-5519-9D69D8C4446D}"/>
          </ac:picMkLst>
        </pc:picChg>
      </pc:sldChg>
      <pc:sldChg chg="addSp modSp new mod">
        <pc:chgData name="Danielle Dixon" userId="660b6e5a-3f67-439b-b7f9-6f6070ea0a2f" providerId="ADAL" clId="{6B8F1703-AADC-456B-8F25-91EE4AC6742D}" dt="2025-04-07T18:35:00.236" v="234"/>
        <pc:sldMkLst>
          <pc:docMk/>
          <pc:sldMk cId="2174000925" sldId="324"/>
        </pc:sldMkLst>
        <pc:spChg chg="add mod">
          <ac:chgData name="Danielle Dixon" userId="660b6e5a-3f67-439b-b7f9-6f6070ea0a2f" providerId="ADAL" clId="{6B8F1703-AADC-456B-8F25-91EE4AC6742D}" dt="2025-04-07T18:35:00.236" v="234"/>
          <ac:spMkLst>
            <pc:docMk/>
            <pc:sldMk cId="2174000925" sldId="324"/>
            <ac:spMk id="3" creationId="{6C7642B0-1FC6-5097-F588-4249163F3245}"/>
          </ac:spMkLst>
        </pc:spChg>
        <pc:picChg chg="add mod modCrop">
          <ac:chgData name="Danielle Dixon" userId="660b6e5a-3f67-439b-b7f9-6f6070ea0a2f" providerId="ADAL" clId="{6B8F1703-AADC-456B-8F25-91EE4AC6742D}" dt="2025-04-07T18:34:49.436" v="232" actId="1076"/>
          <ac:picMkLst>
            <pc:docMk/>
            <pc:sldMk cId="2174000925" sldId="324"/>
            <ac:picMk id="2" creationId="{4986A233-67E2-C903-319A-E00CD3E5F8BD}"/>
          </ac:picMkLst>
        </pc:picChg>
      </pc:sldChg>
      <pc:sldChg chg="addSp modSp add mod">
        <pc:chgData name="Danielle Dixon" userId="660b6e5a-3f67-439b-b7f9-6f6070ea0a2f" providerId="ADAL" clId="{6B8F1703-AADC-456B-8F25-91EE4AC6742D}" dt="2025-04-08T01:35:42.692" v="549" actId="1076"/>
        <pc:sldMkLst>
          <pc:docMk/>
          <pc:sldMk cId="2005200691" sldId="325"/>
        </pc:sldMkLst>
        <pc:picChg chg="add mod modCrop">
          <ac:chgData name="Danielle Dixon" userId="660b6e5a-3f67-439b-b7f9-6f6070ea0a2f" providerId="ADAL" clId="{6B8F1703-AADC-456B-8F25-91EE4AC6742D}" dt="2025-04-08T01:35:42.692" v="549" actId="1076"/>
          <ac:picMkLst>
            <pc:docMk/>
            <pc:sldMk cId="2005200691" sldId="325"/>
            <ac:picMk id="6" creationId="{2A1E23EF-8322-5BA5-975E-12F708AB7898}"/>
          </ac:picMkLst>
        </pc:picChg>
      </pc:sldChg>
      <pc:sldChg chg="addSp delSp modSp add mod ord setBg">
        <pc:chgData name="Danielle Dixon" userId="660b6e5a-3f67-439b-b7f9-6f6070ea0a2f" providerId="ADAL" clId="{6B8F1703-AADC-456B-8F25-91EE4AC6742D}" dt="2025-04-08T12:09:37.018" v="1178" actId="208"/>
        <pc:sldMkLst>
          <pc:docMk/>
          <pc:sldMk cId="2640759942" sldId="326"/>
        </pc:sldMkLst>
        <pc:spChg chg="del">
          <ac:chgData name="Danielle Dixon" userId="660b6e5a-3f67-439b-b7f9-6f6070ea0a2f" providerId="ADAL" clId="{6B8F1703-AADC-456B-8F25-91EE4AC6742D}" dt="2025-04-08T01:45:11.716" v="619" actId="478"/>
          <ac:spMkLst>
            <pc:docMk/>
            <pc:sldMk cId="2640759942" sldId="326"/>
            <ac:spMk id="6" creationId="{2A756599-D3D5-9ECF-28F5-C7EBD3D21ABB}"/>
          </ac:spMkLst>
        </pc:spChg>
        <pc:spChg chg="del">
          <ac:chgData name="Danielle Dixon" userId="660b6e5a-3f67-439b-b7f9-6f6070ea0a2f" providerId="ADAL" clId="{6B8F1703-AADC-456B-8F25-91EE4AC6742D}" dt="2025-04-08T01:45:10.066" v="618" actId="478"/>
          <ac:spMkLst>
            <pc:docMk/>
            <pc:sldMk cId="2640759942" sldId="326"/>
            <ac:spMk id="7" creationId="{95288662-C214-D9B0-E6C5-CF156C081391}"/>
          </ac:spMkLst>
        </pc:spChg>
        <pc:spChg chg="add del mod">
          <ac:chgData name="Danielle Dixon" userId="660b6e5a-3f67-439b-b7f9-6f6070ea0a2f" providerId="ADAL" clId="{6B8F1703-AADC-456B-8F25-91EE4AC6742D}" dt="2025-04-08T01:51:56.436" v="630" actId="931"/>
          <ac:spMkLst>
            <pc:docMk/>
            <pc:sldMk cId="2640759942" sldId="326"/>
            <ac:spMk id="8" creationId="{2FCEAA2E-28C0-8E75-F1B2-21509A592E22}"/>
          </ac:spMkLst>
        </pc:spChg>
        <pc:spChg chg="add mod">
          <ac:chgData name="Danielle Dixon" userId="660b6e5a-3f67-439b-b7f9-6f6070ea0a2f" providerId="ADAL" clId="{6B8F1703-AADC-456B-8F25-91EE4AC6742D}" dt="2025-04-08T12:09:37.018" v="1178" actId="208"/>
          <ac:spMkLst>
            <pc:docMk/>
            <pc:sldMk cId="2640759942" sldId="326"/>
            <ac:spMk id="8" creationId="{87DE8B73-EB60-34EE-C311-F317697C759E}"/>
          </ac:spMkLst>
        </pc:spChg>
        <pc:spChg chg="add mod">
          <ac:chgData name="Danielle Dixon" userId="660b6e5a-3f67-439b-b7f9-6f6070ea0a2f" providerId="ADAL" clId="{6B8F1703-AADC-456B-8F25-91EE4AC6742D}" dt="2025-04-08T12:09:34.026" v="1177" actId="208"/>
          <ac:spMkLst>
            <pc:docMk/>
            <pc:sldMk cId="2640759942" sldId="326"/>
            <ac:spMk id="9" creationId="{23EEBDAB-7A83-7C7F-FBE1-66082D3B4034}"/>
          </ac:spMkLst>
        </pc:spChg>
        <pc:spChg chg="del mod">
          <ac:chgData name="Danielle Dixon" userId="660b6e5a-3f67-439b-b7f9-6f6070ea0a2f" providerId="ADAL" clId="{6B8F1703-AADC-456B-8F25-91EE4AC6742D}" dt="2025-04-08T01:45:09.218" v="617" actId="478"/>
          <ac:spMkLst>
            <pc:docMk/>
            <pc:sldMk cId="2640759942" sldId="326"/>
            <ac:spMk id="9" creationId="{C6F95222-B728-A7DE-D812-EBCA275752E7}"/>
          </ac:spMkLst>
        </pc:spChg>
        <pc:picChg chg="del">
          <ac:chgData name="Danielle Dixon" userId="660b6e5a-3f67-439b-b7f9-6f6070ea0a2f" providerId="ADAL" clId="{6B8F1703-AADC-456B-8F25-91EE4AC6742D}" dt="2025-04-08T01:44:59.879" v="614" actId="478"/>
          <ac:picMkLst>
            <pc:docMk/>
            <pc:sldMk cId="2640759942" sldId="326"/>
            <ac:picMk id="5" creationId="{7C9D300D-CCF5-D58A-F4C0-00D011098030}"/>
          </ac:picMkLst>
        </pc:picChg>
        <pc:picChg chg="add del mod modCrop">
          <ac:chgData name="Danielle Dixon" userId="660b6e5a-3f67-439b-b7f9-6f6070ea0a2f" providerId="ADAL" clId="{6B8F1703-AADC-456B-8F25-91EE4AC6742D}" dt="2025-04-08T12:07:23.833" v="1157" actId="478"/>
          <ac:picMkLst>
            <pc:docMk/>
            <pc:sldMk cId="2640759942" sldId="326"/>
            <ac:picMk id="5" creationId="{7D010A8B-49DB-D2C8-4526-BD7687617697}"/>
          </ac:picMkLst>
        </pc:picChg>
        <pc:picChg chg="add mod">
          <ac:chgData name="Danielle Dixon" userId="660b6e5a-3f67-439b-b7f9-6f6070ea0a2f" providerId="ADAL" clId="{6B8F1703-AADC-456B-8F25-91EE4AC6742D}" dt="2025-04-08T12:08:55.487" v="1166" actId="1076"/>
          <ac:picMkLst>
            <pc:docMk/>
            <pc:sldMk cId="2640759942" sldId="326"/>
            <ac:picMk id="7" creationId="{A493CCDA-9219-081F-56CA-3A25B1325981}"/>
          </ac:picMkLst>
        </pc:picChg>
        <pc:picChg chg="add mod modCrop">
          <ac:chgData name="Danielle Dixon" userId="660b6e5a-3f67-439b-b7f9-6f6070ea0a2f" providerId="ADAL" clId="{6B8F1703-AADC-456B-8F25-91EE4AC6742D}" dt="2025-04-08T12:09:15.476" v="1173" actId="1076"/>
          <ac:picMkLst>
            <pc:docMk/>
            <pc:sldMk cId="2640759942" sldId="326"/>
            <ac:picMk id="11" creationId="{A36C5B65-0817-E74E-CAA9-F8461689981A}"/>
          </ac:picMkLst>
        </pc:picChg>
        <pc:picChg chg="add del mod modCrop">
          <ac:chgData name="Danielle Dixon" userId="660b6e5a-3f67-439b-b7f9-6f6070ea0a2f" providerId="ADAL" clId="{6B8F1703-AADC-456B-8F25-91EE4AC6742D}" dt="2025-04-08T12:06:03.197" v="1146" actId="478"/>
          <ac:picMkLst>
            <pc:docMk/>
            <pc:sldMk cId="2640759942" sldId="326"/>
            <ac:picMk id="12" creationId="{64EE9A13-DD13-B669-DF65-21EA7B1D7948}"/>
          </ac:picMkLst>
        </pc:picChg>
        <pc:picChg chg="add mod">
          <ac:chgData name="Danielle Dixon" userId="660b6e5a-3f67-439b-b7f9-6f6070ea0a2f" providerId="ADAL" clId="{6B8F1703-AADC-456B-8F25-91EE4AC6742D}" dt="2025-04-08T12:09:25.011" v="1174" actId="1076"/>
          <ac:picMkLst>
            <pc:docMk/>
            <pc:sldMk cId="2640759942" sldId="326"/>
            <ac:picMk id="14" creationId="{D9165842-D70C-EB0A-2BAC-37313E60A464}"/>
          </ac:picMkLst>
        </pc:picChg>
      </pc:sldChg>
      <pc:sldChg chg="add">
        <pc:chgData name="Danielle Dixon" userId="660b6e5a-3f67-439b-b7f9-6f6070ea0a2f" providerId="ADAL" clId="{6B8F1703-AADC-456B-8F25-91EE4AC6742D}" dt="2025-04-08T01:50:17.729" v="624" actId="2890"/>
        <pc:sldMkLst>
          <pc:docMk/>
          <pc:sldMk cId="2649435930" sldId="327"/>
        </pc:sldMkLst>
      </pc:sldChg>
      <pc:sldChg chg="addSp modSp add mod">
        <pc:chgData name="Danielle Dixon" userId="660b6e5a-3f67-439b-b7f9-6f6070ea0a2f" providerId="ADAL" clId="{6B8F1703-AADC-456B-8F25-91EE4AC6742D}" dt="2025-04-08T13:18:24.601" v="1779" actId="20577"/>
        <pc:sldMkLst>
          <pc:docMk/>
          <pc:sldMk cId="814013229" sldId="328"/>
        </pc:sldMkLst>
        <pc:spChg chg="mod">
          <ac:chgData name="Danielle Dixon" userId="660b6e5a-3f67-439b-b7f9-6f6070ea0a2f" providerId="ADAL" clId="{6B8F1703-AADC-456B-8F25-91EE4AC6742D}" dt="2025-04-08T01:59:46.178" v="692" actId="20577"/>
          <ac:spMkLst>
            <pc:docMk/>
            <pc:sldMk cId="814013229" sldId="328"/>
            <ac:spMk id="2" creationId="{FD4A45A8-4CBA-4E37-8FE2-F310B4B8A98B}"/>
          </ac:spMkLst>
        </pc:spChg>
        <pc:spChg chg="mod">
          <ac:chgData name="Danielle Dixon" userId="660b6e5a-3f67-439b-b7f9-6f6070ea0a2f" providerId="ADAL" clId="{6B8F1703-AADC-456B-8F25-91EE4AC6742D}" dt="2025-04-08T13:18:24.601" v="1779" actId="20577"/>
          <ac:spMkLst>
            <pc:docMk/>
            <pc:sldMk cId="814013229" sldId="328"/>
            <ac:spMk id="3" creationId="{CAD55C18-840F-9E7F-9834-57B74472BCC5}"/>
          </ac:spMkLst>
        </pc:spChg>
        <pc:spChg chg="add mod">
          <ac:chgData name="Danielle Dixon" userId="660b6e5a-3f67-439b-b7f9-6f6070ea0a2f" providerId="ADAL" clId="{6B8F1703-AADC-456B-8F25-91EE4AC6742D}" dt="2025-04-08T12:46:57.135" v="1753"/>
          <ac:spMkLst>
            <pc:docMk/>
            <pc:sldMk cId="814013229" sldId="328"/>
            <ac:spMk id="6" creationId="{146416B9-1162-C201-37D0-FADD1ACDD0D1}"/>
          </ac:spMkLst>
        </pc:spChg>
        <pc:picChg chg="add mod modCrop">
          <ac:chgData name="Danielle Dixon" userId="660b6e5a-3f67-439b-b7f9-6f6070ea0a2f" providerId="ADAL" clId="{6B8F1703-AADC-456B-8F25-91EE4AC6742D}" dt="2025-04-08T13:17:49.022" v="1762" actId="1076"/>
          <ac:picMkLst>
            <pc:docMk/>
            <pc:sldMk cId="814013229" sldId="328"/>
            <ac:picMk id="5" creationId="{9E03EB32-BFD0-809D-61A3-0B9C695130DB}"/>
          </ac:picMkLst>
        </pc:picChg>
      </pc:sldChg>
      <pc:sldChg chg="addSp delSp modSp add mod modAnim">
        <pc:chgData name="Danielle Dixon" userId="660b6e5a-3f67-439b-b7f9-6f6070ea0a2f" providerId="ADAL" clId="{6B8F1703-AADC-456B-8F25-91EE4AC6742D}" dt="2025-04-08T12:44:04.309" v="1731" actId="1076"/>
        <pc:sldMkLst>
          <pc:docMk/>
          <pc:sldMk cId="259899717" sldId="329"/>
        </pc:sldMkLst>
        <pc:spChg chg="mod">
          <ac:chgData name="Danielle Dixon" userId="660b6e5a-3f67-439b-b7f9-6f6070ea0a2f" providerId="ADAL" clId="{6B8F1703-AADC-456B-8F25-91EE4AC6742D}" dt="2025-04-08T12:22:21.167" v="1489" actId="20577"/>
          <ac:spMkLst>
            <pc:docMk/>
            <pc:sldMk cId="259899717" sldId="329"/>
            <ac:spMk id="2" creationId="{5C56C9A0-A062-C881-19FB-1B346AF5352F}"/>
          </ac:spMkLst>
        </pc:spChg>
        <pc:spChg chg="mod">
          <ac:chgData name="Danielle Dixon" userId="660b6e5a-3f67-439b-b7f9-6f6070ea0a2f" providerId="ADAL" clId="{6B8F1703-AADC-456B-8F25-91EE4AC6742D}" dt="2025-04-08T12:27:21.973" v="1539" actId="1076"/>
          <ac:spMkLst>
            <pc:docMk/>
            <pc:sldMk cId="259899717" sldId="329"/>
            <ac:spMk id="6" creationId="{271D3A1C-417B-35AC-EEF5-99AD78769258}"/>
          </ac:spMkLst>
        </pc:spChg>
        <pc:spChg chg="del">
          <ac:chgData name="Danielle Dixon" userId="660b6e5a-3f67-439b-b7f9-6f6070ea0a2f" providerId="ADAL" clId="{6B8F1703-AADC-456B-8F25-91EE4AC6742D}" dt="2025-04-08T12:25:56.761" v="1517" actId="478"/>
          <ac:spMkLst>
            <pc:docMk/>
            <pc:sldMk cId="259899717" sldId="329"/>
            <ac:spMk id="7" creationId="{E094A905-338E-E07B-3D86-2E8D2539A057}"/>
          </ac:spMkLst>
        </pc:spChg>
        <pc:spChg chg="mod">
          <ac:chgData name="Danielle Dixon" userId="660b6e5a-3f67-439b-b7f9-6f6070ea0a2f" providerId="ADAL" clId="{6B8F1703-AADC-456B-8F25-91EE4AC6742D}" dt="2025-04-08T12:27:28.712" v="1540" actId="1076"/>
          <ac:spMkLst>
            <pc:docMk/>
            <pc:sldMk cId="259899717" sldId="329"/>
            <ac:spMk id="8" creationId="{162F47E9-3E04-0348-AF6E-6D3968B01800}"/>
          </ac:spMkLst>
        </pc:spChg>
        <pc:spChg chg="mod">
          <ac:chgData name="Danielle Dixon" userId="660b6e5a-3f67-439b-b7f9-6f6070ea0a2f" providerId="ADAL" clId="{6B8F1703-AADC-456B-8F25-91EE4AC6742D}" dt="2025-04-08T12:27:01.951" v="1534" actId="688"/>
          <ac:spMkLst>
            <pc:docMk/>
            <pc:sldMk cId="259899717" sldId="329"/>
            <ac:spMk id="9" creationId="{60ABA0CA-2675-5C80-8BDC-D976FC91A5C5}"/>
          </ac:spMkLst>
        </pc:spChg>
        <pc:spChg chg="mod">
          <ac:chgData name="Danielle Dixon" userId="660b6e5a-3f67-439b-b7f9-6f6070ea0a2f" providerId="ADAL" clId="{6B8F1703-AADC-456B-8F25-91EE4AC6742D}" dt="2025-04-08T12:27:07.507" v="1536" actId="688"/>
          <ac:spMkLst>
            <pc:docMk/>
            <pc:sldMk cId="259899717" sldId="329"/>
            <ac:spMk id="10" creationId="{3C7C9FB6-22FF-A3DA-B0EE-C097754FB8A0}"/>
          </ac:spMkLst>
        </pc:spChg>
        <pc:spChg chg="del">
          <ac:chgData name="Danielle Dixon" userId="660b6e5a-3f67-439b-b7f9-6f6070ea0a2f" providerId="ADAL" clId="{6B8F1703-AADC-456B-8F25-91EE4AC6742D}" dt="2025-04-08T12:25:46.737" v="1513" actId="478"/>
          <ac:spMkLst>
            <pc:docMk/>
            <pc:sldMk cId="259899717" sldId="329"/>
            <ac:spMk id="11" creationId="{25368EDC-AAF8-92E1-F7C1-8AA6EF2D9332}"/>
          </ac:spMkLst>
        </pc:spChg>
        <pc:spChg chg="del">
          <ac:chgData name="Danielle Dixon" userId="660b6e5a-3f67-439b-b7f9-6f6070ea0a2f" providerId="ADAL" clId="{6B8F1703-AADC-456B-8F25-91EE4AC6742D}" dt="2025-04-08T12:25:53.371" v="1516" actId="478"/>
          <ac:spMkLst>
            <pc:docMk/>
            <pc:sldMk cId="259899717" sldId="329"/>
            <ac:spMk id="12" creationId="{62ACB713-94AA-F703-C298-6FF8CCE5BE96}"/>
          </ac:spMkLst>
        </pc:spChg>
        <pc:spChg chg="del mod">
          <ac:chgData name="Danielle Dixon" userId="660b6e5a-3f67-439b-b7f9-6f6070ea0a2f" providerId="ADAL" clId="{6B8F1703-AADC-456B-8F25-91EE4AC6742D}" dt="2025-04-08T12:25:51.520" v="1515" actId="478"/>
          <ac:spMkLst>
            <pc:docMk/>
            <pc:sldMk cId="259899717" sldId="329"/>
            <ac:spMk id="13" creationId="{919600C9-5004-BB2F-5E22-A7D21AC0A415}"/>
          </ac:spMkLst>
        </pc:spChg>
        <pc:spChg chg="add del mod">
          <ac:chgData name="Danielle Dixon" userId="660b6e5a-3f67-439b-b7f9-6f6070ea0a2f" providerId="ADAL" clId="{6B8F1703-AADC-456B-8F25-91EE4AC6742D}" dt="2025-04-08T12:25:38.125" v="1511" actId="22"/>
          <ac:spMkLst>
            <pc:docMk/>
            <pc:sldMk cId="259899717" sldId="329"/>
            <ac:spMk id="14" creationId="{C2963292-0BFA-155E-5121-EA8D95B38A73}"/>
          </ac:spMkLst>
        </pc:spChg>
        <pc:spChg chg="add mod">
          <ac:chgData name="Danielle Dixon" userId="660b6e5a-3f67-439b-b7f9-6f6070ea0a2f" providerId="ADAL" clId="{6B8F1703-AADC-456B-8F25-91EE4AC6742D}" dt="2025-04-08T12:28:59.235" v="1580" actId="1076"/>
          <ac:spMkLst>
            <pc:docMk/>
            <pc:sldMk cId="259899717" sldId="329"/>
            <ac:spMk id="17" creationId="{6D2061CC-151E-BF16-9623-FB20185507C2}"/>
          </ac:spMkLst>
        </pc:spChg>
        <pc:spChg chg="add mod">
          <ac:chgData name="Danielle Dixon" userId="660b6e5a-3f67-439b-b7f9-6f6070ea0a2f" providerId="ADAL" clId="{6B8F1703-AADC-456B-8F25-91EE4AC6742D}" dt="2025-04-08T12:29:59.785" v="1591" actId="1076"/>
          <ac:spMkLst>
            <pc:docMk/>
            <pc:sldMk cId="259899717" sldId="329"/>
            <ac:spMk id="21" creationId="{6653A538-9ED3-CD33-51E2-DAFC8759263B}"/>
          </ac:spMkLst>
        </pc:spChg>
        <pc:spChg chg="add mod">
          <ac:chgData name="Danielle Dixon" userId="660b6e5a-3f67-439b-b7f9-6f6070ea0a2f" providerId="ADAL" clId="{6B8F1703-AADC-456B-8F25-91EE4AC6742D}" dt="2025-04-08T12:31:59.079" v="1636" actId="14100"/>
          <ac:spMkLst>
            <pc:docMk/>
            <pc:sldMk cId="259899717" sldId="329"/>
            <ac:spMk id="25" creationId="{6C606389-DD64-8B32-51E9-47E58D95F34B}"/>
          </ac:spMkLst>
        </pc:spChg>
        <pc:spChg chg="add del">
          <ac:chgData name="Danielle Dixon" userId="660b6e5a-3f67-439b-b7f9-6f6070ea0a2f" providerId="ADAL" clId="{6B8F1703-AADC-456B-8F25-91EE4AC6742D}" dt="2025-04-08T12:32:36.468" v="1638" actId="478"/>
          <ac:spMkLst>
            <pc:docMk/>
            <pc:sldMk cId="259899717" sldId="329"/>
            <ac:spMk id="35" creationId="{51B4A7E3-C5A5-A2A1-ED58-001BFA236CF6}"/>
          </ac:spMkLst>
        </pc:spChg>
        <pc:picChg chg="del mod">
          <ac:chgData name="Danielle Dixon" userId="660b6e5a-3f67-439b-b7f9-6f6070ea0a2f" providerId="ADAL" clId="{6B8F1703-AADC-456B-8F25-91EE4AC6742D}" dt="2025-04-08T12:25:31.688" v="1510" actId="478"/>
          <ac:picMkLst>
            <pc:docMk/>
            <pc:sldMk cId="259899717" sldId="329"/>
            <ac:picMk id="5" creationId="{5C9443A6-9DB3-648A-FF92-0B4426768F41}"/>
          </ac:picMkLst>
        </pc:picChg>
        <pc:picChg chg="add mod ord modCrop">
          <ac:chgData name="Danielle Dixon" userId="660b6e5a-3f67-439b-b7f9-6f6070ea0a2f" providerId="ADAL" clId="{6B8F1703-AADC-456B-8F25-91EE4AC6742D}" dt="2025-04-08T12:26:54.721" v="1532" actId="1076"/>
          <ac:picMkLst>
            <pc:docMk/>
            <pc:sldMk cId="259899717" sldId="329"/>
            <ac:picMk id="16" creationId="{91D1C828-D9FB-0C68-F5F2-BCC1DE2A9DBC}"/>
          </ac:picMkLst>
        </pc:picChg>
        <pc:cxnChg chg="add mod">
          <ac:chgData name="Danielle Dixon" userId="660b6e5a-3f67-439b-b7f9-6f6070ea0a2f" providerId="ADAL" clId="{6B8F1703-AADC-456B-8F25-91EE4AC6742D}" dt="2025-04-08T12:29:18.631" v="1584" actId="1582"/>
          <ac:cxnSpMkLst>
            <pc:docMk/>
            <pc:sldMk cId="259899717" sldId="329"/>
            <ac:cxnSpMk id="19" creationId="{D6574AB0-769C-8F7E-66FB-7DD060D7AC11}"/>
          </ac:cxnSpMkLst>
        </pc:cxnChg>
        <pc:cxnChg chg="add mod">
          <ac:chgData name="Danielle Dixon" userId="660b6e5a-3f67-439b-b7f9-6f6070ea0a2f" providerId="ADAL" clId="{6B8F1703-AADC-456B-8F25-91EE4AC6742D}" dt="2025-04-08T12:30:03.579" v="1592" actId="14100"/>
          <ac:cxnSpMkLst>
            <pc:docMk/>
            <pc:sldMk cId="259899717" sldId="329"/>
            <ac:cxnSpMk id="22" creationId="{C46012EB-FD67-4622-768E-55BB112A5060}"/>
          </ac:cxnSpMkLst>
        </pc:cxnChg>
        <pc:cxnChg chg="add mod">
          <ac:chgData name="Danielle Dixon" userId="660b6e5a-3f67-439b-b7f9-6f6070ea0a2f" providerId="ADAL" clId="{6B8F1703-AADC-456B-8F25-91EE4AC6742D}" dt="2025-04-08T12:31:35.532" v="1632" actId="208"/>
          <ac:cxnSpMkLst>
            <pc:docMk/>
            <pc:sldMk cId="259899717" sldId="329"/>
            <ac:cxnSpMk id="27" creationId="{CCD9D754-8650-ED14-7CA6-7D66CEB46505}"/>
          </ac:cxnSpMkLst>
        </pc:cxnChg>
        <pc:cxnChg chg="add mod">
          <ac:chgData name="Danielle Dixon" userId="660b6e5a-3f67-439b-b7f9-6f6070ea0a2f" providerId="ADAL" clId="{6B8F1703-AADC-456B-8F25-91EE4AC6742D}" dt="2025-04-08T12:31:59.079" v="1636" actId="14100"/>
          <ac:cxnSpMkLst>
            <pc:docMk/>
            <pc:sldMk cId="259899717" sldId="329"/>
            <ac:cxnSpMk id="31" creationId="{4FD80B12-8F20-21BB-347E-FDCCD0132764}"/>
          </ac:cxnSpMkLst>
        </pc:cxnChg>
        <pc:cxnChg chg="add del mod">
          <ac:chgData name="Danielle Dixon" userId="660b6e5a-3f67-439b-b7f9-6f6070ea0a2f" providerId="ADAL" clId="{6B8F1703-AADC-456B-8F25-91EE4AC6742D}" dt="2025-04-08T12:33:05.533" v="1645" actId="478"/>
          <ac:cxnSpMkLst>
            <pc:docMk/>
            <pc:sldMk cId="259899717" sldId="329"/>
            <ac:cxnSpMk id="37" creationId="{F56F9E66-D938-8A47-3335-C8C9BEB7EE14}"/>
          </ac:cxnSpMkLst>
        </pc:cxnChg>
        <pc:cxnChg chg="add mod">
          <ac:chgData name="Danielle Dixon" userId="660b6e5a-3f67-439b-b7f9-6f6070ea0a2f" providerId="ADAL" clId="{6B8F1703-AADC-456B-8F25-91EE4AC6742D}" dt="2025-04-08T12:42:46.876" v="1725" actId="208"/>
          <ac:cxnSpMkLst>
            <pc:docMk/>
            <pc:sldMk cId="259899717" sldId="329"/>
            <ac:cxnSpMk id="43" creationId="{EE29D896-A3F7-EA20-4ADF-9EE029A85F47}"/>
          </ac:cxnSpMkLst>
        </pc:cxnChg>
        <pc:cxnChg chg="add mod">
          <ac:chgData name="Danielle Dixon" userId="660b6e5a-3f67-439b-b7f9-6f6070ea0a2f" providerId="ADAL" clId="{6B8F1703-AADC-456B-8F25-91EE4AC6742D}" dt="2025-04-08T12:42:46.876" v="1725" actId="208"/>
          <ac:cxnSpMkLst>
            <pc:docMk/>
            <pc:sldMk cId="259899717" sldId="329"/>
            <ac:cxnSpMk id="45" creationId="{5B4B9E6F-BCE6-AFDC-A8BB-8C38E579F5C7}"/>
          </ac:cxnSpMkLst>
        </pc:cxnChg>
        <pc:cxnChg chg="add mod">
          <ac:chgData name="Danielle Dixon" userId="660b6e5a-3f67-439b-b7f9-6f6070ea0a2f" providerId="ADAL" clId="{6B8F1703-AADC-456B-8F25-91EE4AC6742D}" dt="2025-04-08T12:42:46.876" v="1725" actId="208"/>
          <ac:cxnSpMkLst>
            <pc:docMk/>
            <pc:sldMk cId="259899717" sldId="329"/>
            <ac:cxnSpMk id="48" creationId="{35E8EF64-FD60-41F3-C683-AB76413F1E83}"/>
          </ac:cxnSpMkLst>
        </pc:cxnChg>
        <pc:cxnChg chg="add mod">
          <ac:chgData name="Danielle Dixon" userId="660b6e5a-3f67-439b-b7f9-6f6070ea0a2f" providerId="ADAL" clId="{6B8F1703-AADC-456B-8F25-91EE4AC6742D}" dt="2025-04-08T12:42:46.876" v="1725" actId="208"/>
          <ac:cxnSpMkLst>
            <pc:docMk/>
            <pc:sldMk cId="259899717" sldId="329"/>
            <ac:cxnSpMk id="49" creationId="{EA26C24A-0D4F-B306-8FE9-DA78490F01E4}"/>
          </ac:cxnSpMkLst>
        </pc:cxnChg>
        <pc:cxnChg chg="add del mod">
          <ac:chgData name="Danielle Dixon" userId="660b6e5a-3f67-439b-b7f9-6f6070ea0a2f" providerId="ADAL" clId="{6B8F1703-AADC-456B-8F25-91EE4AC6742D}" dt="2025-04-08T12:35:34.005" v="1672" actId="478"/>
          <ac:cxnSpMkLst>
            <pc:docMk/>
            <pc:sldMk cId="259899717" sldId="329"/>
            <ac:cxnSpMk id="52" creationId="{48DB5E90-06D7-9C44-ECC6-BD3F54E4433F}"/>
          </ac:cxnSpMkLst>
        </pc:cxnChg>
        <pc:cxnChg chg="add mod">
          <ac:chgData name="Danielle Dixon" userId="660b6e5a-3f67-439b-b7f9-6f6070ea0a2f" providerId="ADAL" clId="{6B8F1703-AADC-456B-8F25-91EE4AC6742D}" dt="2025-04-08T12:44:04.309" v="1731" actId="1076"/>
          <ac:cxnSpMkLst>
            <pc:docMk/>
            <pc:sldMk cId="259899717" sldId="329"/>
            <ac:cxnSpMk id="53" creationId="{5F427578-FAA3-37F0-6DD7-C245FA8FF52A}"/>
          </ac:cxnSpMkLst>
        </pc:cxnChg>
        <pc:cxnChg chg="add mod">
          <ac:chgData name="Danielle Dixon" userId="660b6e5a-3f67-439b-b7f9-6f6070ea0a2f" providerId="ADAL" clId="{6B8F1703-AADC-456B-8F25-91EE4AC6742D}" dt="2025-04-08T12:42:46.876" v="1725" actId="208"/>
          <ac:cxnSpMkLst>
            <pc:docMk/>
            <pc:sldMk cId="259899717" sldId="329"/>
            <ac:cxnSpMk id="54" creationId="{EE7B7E0A-BBAB-FB6C-6F09-7D89DB2E8CBA}"/>
          </ac:cxnSpMkLst>
        </pc:cxnChg>
        <pc:cxnChg chg="add del mod">
          <ac:chgData name="Danielle Dixon" userId="660b6e5a-3f67-439b-b7f9-6f6070ea0a2f" providerId="ADAL" clId="{6B8F1703-AADC-456B-8F25-91EE4AC6742D}" dt="2025-04-08T12:35:13.783" v="1666" actId="478"/>
          <ac:cxnSpMkLst>
            <pc:docMk/>
            <pc:sldMk cId="259899717" sldId="329"/>
            <ac:cxnSpMk id="56" creationId="{36C18C11-C8E2-B2DE-C715-D1ECC8218370}"/>
          </ac:cxnSpMkLst>
        </pc:cxnChg>
        <pc:cxnChg chg="add mod">
          <ac:chgData name="Danielle Dixon" userId="660b6e5a-3f67-439b-b7f9-6f6070ea0a2f" providerId="ADAL" clId="{6B8F1703-AADC-456B-8F25-91EE4AC6742D}" dt="2025-04-08T12:42:46.876" v="1725" actId="208"/>
          <ac:cxnSpMkLst>
            <pc:docMk/>
            <pc:sldMk cId="259899717" sldId="329"/>
            <ac:cxnSpMk id="58" creationId="{CBDA4D00-6DE5-0170-F3B0-D1C86AE2B267}"/>
          </ac:cxnSpMkLst>
        </pc:cxnChg>
      </pc:sldChg>
    </pc:docChg>
  </pc:docChgLst>
  <pc:docChgLst>
    <pc:chgData name="Danielle Dixon" userId="660b6e5a-3f67-439b-b7f9-6f6070ea0a2f" providerId="ADAL" clId="{49427AE2-E493-49AD-BCFF-C9BDD25F6949}"/>
    <pc:docChg chg="undo custSel addSld delSld modSld sldOrd">
      <pc:chgData name="Danielle Dixon" userId="660b6e5a-3f67-439b-b7f9-6f6070ea0a2f" providerId="ADAL" clId="{49427AE2-E493-49AD-BCFF-C9BDD25F6949}" dt="2025-04-06T21:02:48.106" v="1774" actId="113"/>
      <pc:docMkLst>
        <pc:docMk/>
      </pc:docMkLst>
      <pc:sldChg chg="modSp mod">
        <pc:chgData name="Danielle Dixon" userId="660b6e5a-3f67-439b-b7f9-6f6070ea0a2f" providerId="ADAL" clId="{49427AE2-E493-49AD-BCFF-C9BDD25F6949}" dt="2025-04-04T00:12:44.026" v="1106" actId="2711"/>
        <pc:sldMkLst>
          <pc:docMk/>
          <pc:sldMk cId="636876900" sldId="256"/>
        </pc:sldMkLst>
        <pc:spChg chg="mod">
          <ac:chgData name="Danielle Dixon" userId="660b6e5a-3f67-439b-b7f9-6f6070ea0a2f" providerId="ADAL" clId="{49427AE2-E493-49AD-BCFF-C9BDD25F6949}" dt="2025-04-04T00:12:33.423" v="1105" actId="2711"/>
          <ac:spMkLst>
            <pc:docMk/>
            <pc:sldMk cId="636876900" sldId="256"/>
            <ac:spMk id="2" creationId="{DE9F3ED7-BB5D-3EA4-01C2-406528ABE846}"/>
          </ac:spMkLst>
        </pc:spChg>
        <pc:spChg chg="mod">
          <ac:chgData name="Danielle Dixon" userId="660b6e5a-3f67-439b-b7f9-6f6070ea0a2f" providerId="ADAL" clId="{49427AE2-E493-49AD-BCFF-C9BDD25F6949}" dt="2025-04-04T00:12:44.026" v="1106" actId="2711"/>
          <ac:spMkLst>
            <pc:docMk/>
            <pc:sldMk cId="636876900" sldId="256"/>
            <ac:spMk id="3" creationId="{4990E491-EB12-30DB-DEFE-9633764AE11B}"/>
          </ac:spMkLst>
        </pc:spChg>
      </pc:sldChg>
      <pc:sldChg chg="modSp mod">
        <pc:chgData name="Danielle Dixon" userId="660b6e5a-3f67-439b-b7f9-6f6070ea0a2f" providerId="ADAL" clId="{49427AE2-E493-49AD-BCFF-C9BDD25F6949}" dt="2025-04-06T21:01:19.541" v="1765" actId="113"/>
        <pc:sldMkLst>
          <pc:docMk/>
          <pc:sldMk cId="2196944739" sldId="258"/>
        </pc:sldMkLst>
        <pc:spChg chg="mod">
          <ac:chgData name="Danielle Dixon" userId="660b6e5a-3f67-439b-b7f9-6f6070ea0a2f" providerId="ADAL" clId="{49427AE2-E493-49AD-BCFF-C9BDD25F6949}" dt="2025-04-03T21:17:32.664" v="986" actId="2711"/>
          <ac:spMkLst>
            <pc:docMk/>
            <pc:sldMk cId="2196944739" sldId="258"/>
            <ac:spMk id="2" creationId="{60852BAA-75EB-D875-E13D-B1E36DD53DFA}"/>
          </ac:spMkLst>
        </pc:spChg>
        <pc:spChg chg="mod">
          <ac:chgData name="Danielle Dixon" userId="660b6e5a-3f67-439b-b7f9-6f6070ea0a2f" providerId="ADAL" clId="{49427AE2-E493-49AD-BCFF-C9BDD25F6949}" dt="2025-04-06T21:01:19.541" v="1765" actId="113"/>
          <ac:spMkLst>
            <pc:docMk/>
            <pc:sldMk cId="2196944739" sldId="258"/>
            <ac:spMk id="3" creationId="{06EA8B03-EC77-341C-4ACE-6FB2D18C4D1F}"/>
          </ac:spMkLst>
        </pc:spChg>
      </pc:sldChg>
      <pc:sldChg chg="modSp add del mod">
        <pc:chgData name="Danielle Dixon" userId="660b6e5a-3f67-439b-b7f9-6f6070ea0a2f" providerId="ADAL" clId="{49427AE2-E493-49AD-BCFF-C9BDD25F6949}" dt="2025-04-03T21:29:26.897" v="1075" actId="2711"/>
        <pc:sldMkLst>
          <pc:docMk/>
          <pc:sldMk cId="3465511103" sldId="259"/>
        </pc:sldMkLst>
        <pc:spChg chg="mod">
          <ac:chgData name="Danielle Dixon" userId="660b6e5a-3f67-439b-b7f9-6f6070ea0a2f" providerId="ADAL" clId="{49427AE2-E493-49AD-BCFF-C9BDD25F6949}" dt="2025-04-03T21:29:16.145" v="1073" actId="2711"/>
          <ac:spMkLst>
            <pc:docMk/>
            <pc:sldMk cId="3465511103" sldId="259"/>
            <ac:spMk id="2" creationId="{9998F8A1-C9DD-DF79-2ACF-CB0F08B5A61B}"/>
          </ac:spMkLst>
        </pc:spChg>
        <pc:spChg chg="mod">
          <ac:chgData name="Danielle Dixon" userId="660b6e5a-3f67-439b-b7f9-6f6070ea0a2f" providerId="ADAL" clId="{49427AE2-E493-49AD-BCFF-C9BDD25F6949}" dt="2025-04-03T21:29:26.897" v="1075" actId="2711"/>
          <ac:spMkLst>
            <pc:docMk/>
            <pc:sldMk cId="3465511103" sldId="259"/>
            <ac:spMk id="3" creationId="{2E4C57A0-57BC-61B1-71D6-AFC34F1FBAE6}"/>
          </ac:spMkLst>
        </pc:spChg>
      </pc:sldChg>
      <pc:sldChg chg="addSp delSp modSp mod">
        <pc:chgData name="Danielle Dixon" userId="660b6e5a-3f67-439b-b7f9-6f6070ea0a2f" providerId="ADAL" clId="{49427AE2-E493-49AD-BCFF-C9BDD25F6949}" dt="2025-04-06T21:01:32.677" v="1767" actId="113"/>
        <pc:sldMkLst>
          <pc:docMk/>
          <pc:sldMk cId="1963877923" sldId="260"/>
        </pc:sldMkLst>
        <pc:spChg chg="mod">
          <ac:chgData name="Danielle Dixon" userId="660b6e5a-3f67-439b-b7f9-6f6070ea0a2f" providerId="ADAL" clId="{49427AE2-E493-49AD-BCFF-C9BDD25F6949}" dt="2025-04-03T21:18:12.824" v="993" actId="2711"/>
          <ac:spMkLst>
            <pc:docMk/>
            <pc:sldMk cId="1963877923" sldId="260"/>
            <ac:spMk id="2" creationId="{3D24D7BF-B12F-1BC4-0744-0924AB434B5A}"/>
          </ac:spMkLst>
        </pc:spChg>
        <pc:spChg chg="mod">
          <ac:chgData name="Danielle Dixon" userId="660b6e5a-3f67-439b-b7f9-6f6070ea0a2f" providerId="ADAL" clId="{49427AE2-E493-49AD-BCFF-C9BDD25F6949}" dt="2025-04-06T21:01:32.677" v="1767" actId="113"/>
          <ac:spMkLst>
            <pc:docMk/>
            <pc:sldMk cId="1963877923" sldId="260"/>
            <ac:spMk id="6" creationId="{C80E275B-BC34-83D9-D2D0-CCD002F8F412}"/>
          </ac:spMkLst>
        </pc:spChg>
        <pc:graphicFrameChg chg="add mod modGraphic">
          <ac:chgData name="Danielle Dixon" userId="660b6e5a-3f67-439b-b7f9-6f6070ea0a2f" providerId="ADAL" clId="{49427AE2-E493-49AD-BCFF-C9BDD25F6949}" dt="2025-04-06T21:01:29.545" v="1766" actId="113"/>
          <ac:graphicFrameMkLst>
            <pc:docMk/>
            <pc:sldMk cId="1963877923" sldId="260"/>
            <ac:graphicFrameMk id="13" creationId="{C5844439-F0DC-3D46-1052-584A9A69C16C}"/>
          </ac:graphicFrameMkLst>
        </pc:graphicFrameChg>
      </pc:sldChg>
      <pc:sldChg chg="modSp mod">
        <pc:chgData name="Danielle Dixon" userId="660b6e5a-3f67-439b-b7f9-6f6070ea0a2f" providerId="ADAL" clId="{49427AE2-E493-49AD-BCFF-C9BDD25F6949}" dt="2025-04-06T20:56:48.959" v="1763" actId="115"/>
        <pc:sldMkLst>
          <pc:docMk/>
          <pc:sldMk cId="3634610409" sldId="262"/>
        </pc:sldMkLst>
        <pc:spChg chg="mod">
          <ac:chgData name="Danielle Dixon" userId="660b6e5a-3f67-439b-b7f9-6f6070ea0a2f" providerId="ADAL" clId="{49427AE2-E493-49AD-BCFF-C9BDD25F6949}" dt="2025-04-03T20:37:13.414" v="980" actId="2711"/>
          <ac:spMkLst>
            <pc:docMk/>
            <pc:sldMk cId="3634610409" sldId="262"/>
            <ac:spMk id="4" creationId="{B56233AE-4206-7AB9-93A7-6DA5258203CE}"/>
          </ac:spMkLst>
        </pc:spChg>
        <pc:graphicFrameChg chg="mod modGraphic">
          <ac:chgData name="Danielle Dixon" userId="660b6e5a-3f67-439b-b7f9-6f6070ea0a2f" providerId="ADAL" clId="{49427AE2-E493-49AD-BCFF-C9BDD25F6949}" dt="2025-04-06T20:56:48.959" v="1763" actId="115"/>
          <ac:graphicFrameMkLst>
            <pc:docMk/>
            <pc:sldMk cId="3634610409" sldId="262"/>
            <ac:graphicFrameMk id="5" creationId="{0A63D9F2-87DD-67D8-5E6E-D8CA0F2090EC}"/>
          </ac:graphicFrameMkLst>
        </pc:graphicFrameChg>
      </pc:sldChg>
      <pc:sldChg chg="modSp mod">
        <pc:chgData name="Danielle Dixon" userId="660b6e5a-3f67-439b-b7f9-6f6070ea0a2f" providerId="ADAL" clId="{49427AE2-E493-49AD-BCFF-C9BDD25F6949}" dt="2025-04-06T21:01:52.780" v="1768" actId="113"/>
        <pc:sldMkLst>
          <pc:docMk/>
          <pc:sldMk cId="2387818600" sldId="263"/>
        </pc:sldMkLst>
        <pc:spChg chg="mod">
          <ac:chgData name="Danielle Dixon" userId="660b6e5a-3f67-439b-b7f9-6f6070ea0a2f" providerId="ADAL" clId="{49427AE2-E493-49AD-BCFF-C9BDD25F6949}" dt="2025-04-03T21:29:54.541" v="1082" actId="2711"/>
          <ac:spMkLst>
            <pc:docMk/>
            <pc:sldMk cId="2387818600" sldId="263"/>
            <ac:spMk id="2" creationId="{F9D3D191-7152-010B-3666-8CF6EE59566E}"/>
          </ac:spMkLst>
        </pc:spChg>
        <pc:spChg chg="mod">
          <ac:chgData name="Danielle Dixon" userId="660b6e5a-3f67-439b-b7f9-6f6070ea0a2f" providerId="ADAL" clId="{49427AE2-E493-49AD-BCFF-C9BDD25F6949}" dt="2025-04-06T21:01:52.780" v="1768" actId="113"/>
          <ac:spMkLst>
            <pc:docMk/>
            <pc:sldMk cId="2387818600" sldId="263"/>
            <ac:spMk id="3" creationId="{32D23443-FAEF-38E7-A60C-CB4DB2AB590D}"/>
          </ac:spMkLst>
        </pc:spChg>
        <pc:graphicFrameChg chg="mod">
          <ac:chgData name="Danielle Dixon" userId="660b6e5a-3f67-439b-b7f9-6f6070ea0a2f" providerId="ADAL" clId="{49427AE2-E493-49AD-BCFF-C9BDD25F6949}" dt="2025-04-04T00:42:15.096" v="1528" actId="1076"/>
          <ac:graphicFrameMkLst>
            <pc:docMk/>
            <pc:sldMk cId="2387818600" sldId="263"/>
            <ac:graphicFrameMk id="6" creationId="{2A64D406-950D-1E3E-98A2-73F2A2ED90DB}"/>
          </ac:graphicFrameMkLst>
        </pc:graphicFrameChg>
        <pc:graphicFrameChg chg="mod">
          <ac:chgData name="Danielle Dixon" userId="660b6e5a-3f67-439b-b7f9-6f6070ea0a2f" providerId="ADAL" clId="{49427AE2-E493-49AD-BCFF-C9BDD25F6949}" dt="2025-04-04T00:42:25.870" v="1529" actId="1076"/>
          <ac:graphicFrameMkLst>
            <pc:docMk/>
            <pc:sldMk cId="2387818600" sldId="263"/>
            <ac:graphicFrameMk id="7" creationId="{A185E89B-0830-E8DA-DCD8-10842B637F42}"/>
          </ac:graphicFrameMkLst>
        </pc:graphicFrameChg>
      </pc:sldChg>
      <pc:sldChg chg="modSp mod">
        <pc:chgData name="Danielle Dixon" userId="660b6e5a-3f67-439b-b7f9-6f6070ea0a2f" providerId="ADAL" clId="{49427AE2-E493-49AD-BCFF-C9BDD25F6949}" dt="2025-04-06T21:02:15.347" v="1770" actId="113"/>
        <pc:sldMkLst>
          <pc:docMk/>
          <pc:sldMk cId="1451591986" sldId="264"/>
        </pc:sldMkLst>
        <pc:spChg chg="mod">
          <ac:chgData name="Danielle Dixon" userId="660b6e5a-3f67-439b-b7f9-6f6070ea0a2f" providerId="ADAL" clId="{49427AE2-E493-49AD-BCFF-C9BDD25F6949}" dt="2025-04-03T21:31:03.407" v="1096" actId="2711"/>
          <ac:spMkLst>
            <pc:docMk/>
            <pc:sldMk cId="1451591986" sldId="264"/>
            <ac:spMk id="2" creationId="{55AFF332-27BD-71F8-879D-29D5A34B5979}"/>
          </ac:spMkLst>
        </pc:spChg>
        <pc:spChg chg="mod">
          <ac:chgData name="Danielle Dixon" userId="660b6e5a-3f67-439b-b7f9-6f6070ea0a2f" providerId="ADAL" clId="{49427AE2-E493-49AD-BCFF-C9BDD25F6949}" dt="2025-04-06T21:02:15.347" v="1770" actId="113"/>
          <ac:spMkLst>
            <pc:docMk/>
            <pc:sldMk cId="1451591986" sldId="264"/>
            <ac:spMk id="6" creationId="{6576BDA4-6014-73D9-9859-828B5FE0A049}"/>
          </ac:spMkLst>
        </pc:spChg>
        <pc:spChg chg="mod">
          <ac:chgData name="Danielle Dixon" userId="660b6e5a-3f67-439b-b7f9-6f6070ea0a2f" providerId="ADAL" clId="{49427AE2-E493-49AD-BCFF-C9BDD25F6949}" dt="2025-04-04T00:46:04.116" v="1556" actId="1076"/>
          <ac:spMkLst>
            <pc:docMk/>
            <pc:sldMk cId="1451591986" sldId="264"/>
            <ac:spMk id="7" creationId="{EC30571E-232A-E254-3214-E21B559460AA}"/>
          </ac:spMkLst>
        </pc:spChg>
        <pc:picChg chg="mod">
          <ac:chgData name="Danielle Dixon" userId="660b6e5a-3f67-439b-b7f9-6f6070ea0a2f" providerId="ADAL" clId="{49427AE2-E493-49AD-BCFF-C9BDD25F6949}" dt="2025-04-04T00:45:00.173" v="1547" actId="1076"/>
          <ac:picMkLst>
            <pc:docMk/>
            <pc:sldMk cId="1451591986" sldId="264"/>
            <ac:picMk id="3" creationId="{B489735C-E886-9830-122A-F22E15D45DBC}"/>
          </ac:picMkLst>
        </pc:picChg>
      </pc:sldChg>
      <pc:sldChg chg="del">
        <pc:chgData name="Danielle Dixon" userId="660b6e5a-3f67-439b-b7f9-6f6070ea0a2f" providerId="ADAL" clId="{49427AE2-E493-49AD-BCFF-C9BDD25F6949}" dt="2025-04-03T19:58:11.774" v="753" actId="2696"/>
        <pc:sldMkLst>
          <pc:docMk/>
          <pc:sldMk cId="294885070" sldId="265"/>
        </pc:sldMkLst>
      </pc:sldChg>
      <pc:sldChg chg="modSp mod">
        <pc:chgData name="Danielle Dixon" userId="660b6e5a-3f67-439b-b7f9-6f6070ea0a2f" providerId="ADAL" clId="{49427AE2-E493-49AD-BCFF-C9BDD25F6949}" dt="2025-04-04T00:49:20.309" v="1559" actId="2711"/>
        <pc:sldMkLst>
          <pc:docMk/>
          <pc:sldMk cId="658651162" sldId="266"/>
        </pc:sldMkLst>
        <pc:spChg chg="mod">
          <ac:chgData name="Danielle Dixon" userId="660b6e5a-3f67-439b-b7f9-6f6070ea0a2f" providerId="ADAL" clId="{49427AE2-E493-49AD-BCFF-C9BDD25F6949}" dt="2025-04-03T21:31:14.077" v="1100" actId="2711"/>
          <ac:spMkLst>
            <pc:docMk/>
            <pc:sldMk cId="658651162" sldId="266"/>
            <ac:spMk id="2" creationId="{6F1D1BF7-1A6D-E2DA-FED6-198C136DED42}"/>
          </ac:spMkLst>
        </pc:spChg>
        <pc:spChg chg="mod">
          <ac:chgData name="Danielle Dixon" userId="660b6e5a-3f67-439b-b7f9-6f6070ea0a2f" providerId="ADAL" clId="{49427AE2-E493-49AD-BCFF-C9BDD25F6949}" dt="2025-04-04T00:49:20.309" v="1559" actId="2711"/>
          <ac:spMkLst>
            <pc:docMk/>
            <pc:sldMk cId="658651162" sldId="266"/>
            <ac:spMk id="3" creationId="{F6E1211C-9E02-BEBF-F2A3-D9C4FA15397D}"/>
          </ac:spMkLst>
        </pc:spChg>
      </pc:sldChg>
      <pc:sldChg chg="delSp modSp mod">
        <pc:chgData name="Danielle Dixon" userId="660b6e5a-3f67-439b-b7f9-6f6070ea0a2f" providerId="ADAL" clId="{49427AE2-E493-49AD-BCFF-C9BDD25F6949}" dt="2025-04-04T01:05:29.828" v="1673" actId="2711"/>
        <pc:sldMkLst>
          <pc:docMk/>
          <pc:sldMk cId="1687460689" sldId="267"/>
        </pc:sldMkLst>
        <pc:spChg chg="mod">
          <ac:chgData name="Danielle Dixon" userId="660b6e5a-3f67-439b-b7f9-6f6070ea0a2f" providerId="ADAL" clId="{49427AE2-E493-49AD-BCFF-C9BDD25F6949}" dt="2025-04-04T01:05:29.828" v="1673" actId="2711"/>
          <ac:spMkLst>
            <pc:docMk/>
            <pc:sldMk cId="1687460689" sldId="267"/>
            <ac:spMk id="2" creationId="{CFD272F1-E6EE-45F8-F755-CC649ACE8180}"/>
          </ac:spMkLst>
        </pc:spChg>
        <pc:spChg chg="mod">
          <ac:chgData name="Danielle Dixon" userId="660b6e5a-3f67-439b-b7f9-6f6070ea0a2f" providerId="ADAL" clId="{49427AE2-E493-49AD-BCFF-C9BDD25F6949}" dt="2025-04-04T00:57:57.489" v="1628" actId="5793"/>
          <ac:spMkLst>
            <pc:docMk/>
            <pc:sldMk cId="1687460689" sldId="267"/>
            <ac:spMk id="3" creationId="{EAA09F9D-97B0-9EAB-9672-661AED663796}"/>
          </ac:spMkLst>
        </pc:spChg>
      </pc:sldChg>
      <pc:sldChg chg="modSp mod">
        <pc:chgData name="Danielle Dixon" userId="660b6e5a-3f67-439b-b7f9-6f6070ea0a2f" providerId="ADAL" clId="{49427AE2-E493-49AD-BCFF-C9BDD25F6949}" dt="2025-04-04T01:06:47.301" v="1718" actId="255"/>
        <pc:sldMkLst>
          <pc:docMk/>
          <pc:sldMk cId="3168804276" sldId="268"/>
        </pc:sldMkLst>
        <pc:spChg chg="mod">
          <ac:chgData name="Danielle Dixon" userId="660b6e5a-3f67-439b-b7f9-6f6070ea0a2f" providerId="ADAL" clId="{49427AE2-E493-49AD-BCFF-C9BDD25F6949}" dt="2025-04-04T01:06:40.249" v="1716" actId="2711"/>
          <ac:spMkLst>
            <pc:docMk/>
            <pc:sldMk cId="3168804276" sldId="268"/>
            <ac:spMk id="2" creationId="{DB8F1388-F149-E3F9-92F5-2810DC4E0451}"/>
          </ac:spMkLst>
        </pc:spChg>
        <pc:spChg chg="mod">
          <ac:chgData name="Danielle Dixon" userId="660b6e5a-3f67-439b-b7f9-6f6070ea0a2f" providerId="ADAL" clId="{49427AE2-E493-49AD-BCFF-C9BDD25F6949}" dt="2025-04-04T01:06:47.301" v="1718" actId="255"/>
          <ac:spMkLst>
            <pc:docMk/>
            <pc:sldMk cId="3168804276" sldId="268"/>
            <ac:spMk id="3" creationId="{333A4433-E936-F6B2-844B-E85EAAEF2AE8}"/>
          </ac:spMkLst>
        </pc:spChg>
      </pc:sldChg>
      <pc:sldChg chg="modSp mod">
        <pc:chgData name="Danielle Dixon" userId="660b6e5a-3f67-439b-b7f9-6f6070ea0a2f" providerId="ADAL" clId="{49427AE2-E493-49AD-BCFF-C9BDD25F6949}" dt="2025-04-04T01:03:54.340" v="1656" actId="12"/>
        <pc:sldMkLst>
          <pc:docMk/>
          <pc:sldMk cId="2149542418" sldId="269"/>
        </pc:sldMkLst>
        <pc:spChg chg="mod">
          <ac:chgData name="Danielle Dixon" userId="660b6e5a-3f67-439b-b7f9-6f6070ea0a2f" providerId="ADAL" clId="{49427AE2-E493-49AD-BCFF-C9BDD25F6949}" dt="2025-04-03T20:36:51.296" v="976" actId="2711"/>
          <ac:spMkLst>
            <pc:docMk/>
            <pc:sldMk cId="2149542418" sldId="269"/>
            <ac:spMk id="2" creationId="{8DBC0EE1-4A42-4D8E-E261-EA297F4F5141}"/>
          </ac:spMkLst>
        </pc:spChg>
        <pc:spChg chg="mod">
          <ac:chgData name="Danielle Dixon" userId="660b6e5a-3f67-439b-b7f9-6f6070ea0a2f" providerId="ADAL" clId="{49427AE2-E493-49AD-BCFF-C9BDD25F6949}" dt="2025-04-04T01:03:54.340" v="1656" actId="12"/>
          <ac:spMkLst>
            <pc:docMk/>
            <pc:sldMk cId="2149542418" sldId="269"/>
            <ac:spMk id="3" creationId="{4CEA4472-F141-F675-9FB8-1E54900B0F4E}"/>
          </ac:spMkLst>
        </pc:spChg>
      </pc:sldChg>
      <pc:sldChg chg="modSp mod">
        <pc:chgData name="Danielle Dixon" userId="660b6e5a-3f67-439b-b7f9-6f6070ea0a2f" providerId="ADAL" clId="{49427AE2-E493-49AD-BCFF-C9BDD25F6949}" dt="2025-04-03T21:29:37.256" v="1077" actId="2711"/>
        <pc:sldMkLst>
          <pc:docMk/>
          <pc:sldMk cId="1902094399" sldId="270"/>
        </pc:sldMkLst>
        <pc:spChg chg="mod">
          <ac:chgData name="Danielle Dixon" userId="660b6e5a-3f67-439b-b7f9-6f6070ea0a2f" providerId="ADAL" clId="{49427AE2-E493-49AD-BCFF-C9BDD25F6949}" dt="2025-04-03T21:29:37.256" v="1077" actId="2711"/>
          <ac:spMkLst>
            <pc:docMk/>
            <pc:sldMk cId="1902094399" sldId="270"/>
            <ac:spMk id="2" creationId="{163277AB-2409-6007-5BEC-691FD39FE6D1}"/>
          </ac:spMkLst>
        </pc:spChg>
      </pc:sldChg>
      <pc:sldChg chg="modSp mod">
        <pc:chgData name="Danielle Dixon" userId="660b6e5a-3f67-439b-b7f9-6f6070ea0a2f" providerId="ADAL" clId="{49427AE2-E493-49AD-BCFF-C9BDD25F6949}" dt="2025-04-03T21:29:47.686" v="1080" actId="2711"/>
        <pc:sldMkLst>
          <pc:docMk/>
          <pc:sldMk cId="843713194" sldId="271"/>
        </pc:sldMkLst>
        <pc:spChg chg="mod">
          <ac:chgData name="Danielle Dixon" userId="660b6e5a-3f67-439b-b7f9-6f6070ea0a2f" providerId="ADAL" clId="{49427AE2-E493-49AD-BCFF-C9BDD25F6949}" dt="2025-04-03T21:29:42.998" v="1079" actId="2711"/>
          <ac:spMkLst>
            <pc:docMk/>
            <pc:sldMk cId="843713194" sldId="271"/>
            <ac:spMk id="2" creationId="{D8AC48B7-6D74-0FC0-208C-5B85ADBBAE25}"/>
          </ac:spMkLst>
        </pc:spChg>
        <pc:spChg chg="mod">
          <ac:chgData name="Danielle Dixon" userId="660b6e5a-3f67-439b-b7f9-6f6070ea0a2f" providerId="ADAL" clId="{49427AE2-E493-49AD-BCFF-C9BDD25F6949}" dt="2025-04-03T21:29:47.686" v="1080" actId="2711"/>
          <ac:spMkLst>
            <pc:docMk/>
            <pc:sldMk cId="843713194" sldId="271"/>
            <ac:spMk id="3" creationId="{6C0D47EA-AD12-7334-945B-B5C89031377E}"/>
          </ac:spMkLst>
        </pc:spChg>
      </pc:sldChg>
      <pc:sldChg chg="modSp mod">
        <pc:chgData name="Danielle Dixon" userId="660b6e5a-3f67-439b-b7f9-6f6070ea0a2f" providerId="ADAL" clId="{49427AE2-E493-49AD-BCFF-C9BDD25F6949}" dt="2025-04-04T00:43:00.066" v="1532" actId="14100"/>
        <pc:sldMkLst>
          <pc:docMk/>
          <pc:sldMk cId="1753756374" sldId="272"/>
        </pc:sldMkLst>
        <pc:spChg chg="mod">
          <ac:chgData name="Danielle Dixon" userId="660b6e5a-3f67-439b-b7f9-6f6070ea0a2f" providerId="ADAL" clId="{49427AE2-E493-49AD-BCFF-C9BDD25F6949}" dt="2025-04-03T21:30:03.934" v="1085" actId="2711"/>
          <ac:spMkLst>
            <pc:docMk/>
            <pc:sldMk cId="1753756374" sldId="272"/>
            <ac:spMk id="2" creationId="{ACC3F396-21F8-E212-BAB9-BA51BA5FB90D}"/>
          </ac:spMkLst>
        </pc:spChg>
        <pc:spChg chg="mod">
          <ac:chgData name="Danielle Dixon" userId="660b6e5a-3f67-439b-b7f9-6f6070ea0a2f" providerId="ADAL" clId="{49427AE2-E493-49AD-BCFF-C9BDD25F6949}" dt="2025-04-04T00:43:00.066" v="1532" actId="14100"/>
          <ac:spMkLst>
            <pc:docMk/>
            <pc:sldMk cId="1753756374" sldId="272"/>
            <ac:spMk id="3" creationId="{F6BC03D2-F5FA-1EF6-BCC9-C0F7B254DF67}"/>
          </ac:spMkLst>
        </pc:spChg>
      </pc:sldChg>
      <pc:sldChg chg="modSp mod">
        <pc:chgData name="Danielle Dixon" userId="660b6e5a-3f67-439b-b7f9-6f6070ea0a2f" providerId="ADAL" clId="{49427AE2-E493-49AD-BCFF-C9BDD25F6949}" dt="2025-04-03T21:30:51.103" v="1094" actId="2711"/>
        <pc:sldMkLst>
          <pc:docMk/>
          <pc:sldMk cId="1576158752" sldId="273"/>
        </pc:sldMkLst>
        <pc:spChg chg="mod">
          <ac:chgData name="Danielle Dixon" userId="660b6e5a-3f67-439b-b7f9-6f6070ea0a2f" providerId="ADAL" clId="{49427AE2-E493-49AD-BCFF-C9BDD25F6949}" dt="2025-04-03T21:30:44.631" v="1093" actId="2711"/>
          <ac:spMkLst>
            <pc:docMk/>
            <pc:sldMk cId="1576158752" sldId="273"/>
            <ac:spMk id="2" creationId="{B17BCEE6-D045-554B-CEFB-D662250B4575}"/>
          </ac:spMkLst>
        </pc:spChg>
        <pc:spChg chg="mod">
          <ac:chgData name="Danielle Dixon" userId="660b6e5a-3f67-439b-b7f9-6f6070ea0a2f" providerId="ADAL" clId="{49427AE2-E493-49AD-BCFF-C9BDD25F6949}" dt="2025-04-03T21:30:51.103" v="1094" actId="2711"/>
          <ac:spMkLst>
            <pc:docMk/>
            <pc:sldMk cId="1576158752" sldId="273"/>
            <ac:spMk id="3" creationId="{7D30ECC5-8618-45FB-2D97-035402E14923}"/>
          </ac:spMkLst>
        </pc:spChg>
      </pc:sldChg>
      <pc:sldChg chg="del">
        <pc:chgData name="Danielle Dixon" userId="660b6e5a-3f67-439b-b7f9-6f6070ea0a2f" providerId="ADAL" clId="{49427AE2-E493-49AD-BCFF-C9BDD25F6949}" dt="2025-04-03T19:58:33.760" v="755" actId="2696"/>
        <pc:sldMkLst>
          <pc:docMk/>
          <pc:sldMk cId="3237304831" sldId="274"/>
        </pc:sldMkLst>
      </pc:sldChg>
      <pc:sldChg chg="modSp modAnim">
        <pc:chgData name="Danielle Dixon" userId="660b6e5a-3f67-439b-b7f9-6f6070ea0a2f" providerId="ADAL" clId="{49427AE2-E493-49AD-BCFF-C9BDD25F6949}" dt="2025-04-04T01:08:05.853" v="1737" actId="20577"/>
        <pc:sldMkLst>
          <pc:docMk/>
          <pc:sldMk cId="4054437854" sldId="275"/>
        </pc:sldMkLst>
        <pc:spChg chg="mod">
          <ac:chgData name="Danielle Dixon" userId="660b6e5a-3f67-439b-b7f9-6f6070ea0a2f" providerId="ADAL" clId="{49427AE2-E493-49AD-BCFF-C9BDD25F6949}" dt="2025-04-04T01:08:05.853" v="1737" actId="20577"/>
          <ac:spMkLst>
            <pc:docMk/>
            <pc:sldMk cId="4054437854" sldId="275"/>
            <ac:spMk id="2" creationId="{78640603-8D14-D2C1-8E01-50277CF78A29}"/>
          </ac:spMkLst>
        </pc:spChg>
        <pc:spChg chg="mod">
          <ac:chgData name="Danielle Dixon" userId="660b6e5a-3f67-439b-b7f9-6f6070ea0a2f" providerId="ADAL" clId="{49427AE2-E493-49AD-BCFF-C9BDD25F6949}" dt="2025-04-03T19:59:27.634" v="758"/>
          <ac:spMkLst>
            <pc:docMk/>
            <pc:sldMk cId="4054437854" sldId="275"/>
            <ac:spMk id="3" creationId="{2D1FE518-2D13-021D-38AC-A28BF6ADA112}"/>
          </ac:spMkLst>
        </pc:spChg>
      </pc:sldChg>
      <pc:sldChg chg="modSp mod modAnim">
        <pc:chgData name="Danielle Dixon" userId="660b6e5a-3f67-439b-b7f9-6f6070ea0a2f" providerId="ADAL" clId="{49427AE2-E493-49AD-BCFF-C9BDD25F6949}" dt="2025-04-04T01:05:52.339" v="1700" actId="2711"/>
        <pc:sldMkLst>
          <pc:docMk/>
          <pc:sldMk cId="3944711858" sldId="276"/>
        </pc:sldMkLst>
        <pc:spChg chg="mod">
          <ac:chgData name="Danielle Dixon" userId="660b6e5a-3f67-439b-b7f9-6f6070ea0a2f" providerId="ADAL" clId="{49427AE2-E493-49AD-BCFF-C9BDD25F6949}" dt="2025-04-04T01:05:52.339" v="1700" actId="2711"/>
          <ac:spMkLst>
            <pc:docMk/>
            <pc:sldMk cId="3944711858" sldId="276"/>
            <ac:spMk id="2" creationId="{88AA7D40-7553-CE3D-D314-E9B10668D48C}"/>
          </ac:spMkLst>
        </pc:spChg>
        <pc:spChg chg="mod">
          <ac:chgData name="Danielle Dixon" userId="660b6e5a-3f67-439b-b7f9-6f6070ea0a2f" providerId="ADAL" clId="{49427AE2-E493-49AD-BCFF-C9BDD25F6949}" dt="2025-04-03T20:00:24.676" v="789"/>
          <ac:spMkLst>
            <pc:docMk/>
            <pc:sldMk cId="3944711858" sldId="276"/>
            <ac:spMk id="3" creationId="{4A19C9A3-8E73-917E-0B56-E27134B8C79B}"/>
          </ac:spMkLst>
        </pc:spChg>
      </pc:sldChg>
      <pc:sldChg chg="addSp delSp modSp mod">
        <pc:chgData name="Danielle Dixon" userId="660b6e5a-3f67-439b-b7f9-6f6070ea0a2f" providerId="ADAL" clId="{49427AE2-E493-49AD-BCFF-C9BDD25F6949}" dt="2025-04-04T01:06:12.261" v="1706" actId="2711"/>
        <pc:sldMkLst>
          <pc:docMk/>
          <pc:sldMk cId="2555767237" sldId="277"/>
        </pc:sldMkLst>
        <pc:spChg chg="mod">
          <ac:chgData name="Danielle Dixon" userId="660b6e5a-3f67-439b-b7f9-6f6070ea0a2f" providerId="ADAL" clId="{49427AE2-E493-49AD-BCFF-C9BDD25F6949}" dt="2025-04-04T01:06:12.261" v="1706" actId="2711"/>
          <ac:spMkLst>
            <pc:docMk/>
            <pc:sldMk cId="2555767237" sldId="277"/>
            <ac:spMk id="2" creationId="{F604F555-9F85-BA23-789D-4E67999A155D}"/>
          </ac:spMkLst>
        </pc:spChg>
        <pc:graphicFrameChg chg="add mod">
          <ac:chgData name="Danielle Dixon" userId="660b6e5a-3f67-439b-b7f9-6f6070ea0a2f" providerId="ADAL" clId="{49427AE2-E493-49AD-BCFF-C9BDD25F6949}" dt="2025-04-04T00:57:01.058" v="1607" actId="1076"/>
          <ac:graphicFrameMkLst>
            <pc:docMk/>
            <pc:sldMk cId="2555767237" sldId="277"/>
            <ac:graphicFrameMk id="6" creationId="{C19DB1F7-6A3C-41BA-E728-F1841FCEC962}"/>
          </ac:graphicFrameMkLst>
        </pc:graphicFrameChg>
      </pc:sldChg>
      <pc:sldChg chg="delSp modSp mod modAnim">
        <pc:chgData name="Danielle Dixon" userId="660b6e5a-3f67-439b-b7f9-6f6070ea0a2f" providerId="ADAL" clId="{49427AE2-E493-49AD-BCFF-C9BDD25F6949}" dt="2025-04-04T00:50:30.567" v="1560" actId="478"/>
        <pc:sldMkLst>
          <pc:docMk/>
          <pc:sldMk cId="1742359399" sldId="278"/>
        </pc:sldMkLst>
        <pc:spChg chg="mod">
          <ac:chgData name="Danielle Dixon" userId="660b6e5a-3f67-439b-b7f9-6f6070ea0a2f" providerId="ADAL" clId="{49427AE2-E493-49AD-BCFF-C9BDD25F6949}" dt="2025-04-03T21:31:09.046" v="1098" actId="2711"/>
          <ac:spMkLst>
            <pc:docMk/>
            <pc:sldMk cId="1742359399" sldId="278"/>
            <ac:spMk id="2" creationId="{AF343A6B-9EED-1BB7-3A59-A443728952BE}"/>
          </ac:spMkLst>
        </pc:spChg>
        <pc:spChg chg="mod">
          <ac:chgData name="Danielle Dixon" userId="660b6e5a-3f67-439b-b7f9-6f6070ea0a2f" providerId="ADAL" clId="{49427AE2-E493-49AD-BCFF-C9BDD25F6949}" dt="2025-04-04T00:48:47.798" v="1558" actId="2711"/>
          <ac:spMkLst>
            <pc:docMk/>
            <pc:sldMk cId="1742359399" sldId="278"/>
            <ac:spMk id="3" creationId="{A483C769-CD98-B31B-10CC-8467A5CC9E45}"/>
          </ac:spMkLst>
        </pc:spChg>
      </pc:sldChg>
      <pc:sldChg chg="modSp mod">
        <pc:chgData name="Danielle Dixon" userId="660b6e5a-3f67-439b-b7f9-6f6070ea0a2f" providerId="ADAL" clId="{49427AE2-E493-49AD-BCFF-C9BDD25F6949}" dt="2025-04-04T00:43:10.363" v="1533" actId="2711"/>
        <pc:sldMkLst>
          <pc:docMk/>
          <pc:sldMk cId="1158807460" sldId="279"/>
        </pc:sldMkLst>
        <pc:spChg chg="mod">
          <ac:chgData name="Danielle Dixon" userId="660b6e5a-3f67-439b-b7f9-6f6070ea0a2f" providerId="ADAL" clId="{49427AE2-E493-49AD-BCFF-C9BDD25F6949}" dt="2025-04-03T21:30:10.296" v="1087" actId="2711"/>
          <ac:spMkLst>
            <pc:docMk/>
            <pc:sldMk cId="1158807460" sldId="279"/>
            <ac:spMk id="2" creationId="{132B3A52-AF79-18DB-A249-F6FDD13F4DA4}"/>
          </ac:spMkLst>
        </pc:spChg>
        <pc:spChg chg="mod">
          <ac:chgData name="Danielle Dixon" userId="660b6e5a-3f67-439b-b7f9-6f6070ea0a2f" providerId="ADAL" clId="{49427AE2-E493-49AD-BCFF-C9BDD25F6949}" dt="2025-04-04T00:43:10.363" v="1533" actId="2711"/>
          <ac:spMkLst>
            <pc:docMk/>
            <pc:sldMk cId="1158807460" sldId="279"/>
            <ac:spMk id="3" creationId="{323AB710-1F30-5B78-84B8-201F1C5AF939}"/>
          </ac:spMkLst>
        </pc:spChg>
      </pc:sldChg>
      <pc:sldChg chg="modSp mod">
        <pc:chgData name="Danielle Dixon" userId="660b6e5a-3f67-439b-b7f9-6f6070ea0a2f" providerId="ADAL" clId="{49427AE2-E493-49AD-BCFF-C9BDD25F6949}" dt="2025-04-06T21:02:02.703" v="1769" actId="113"/>
        <pc:sldMkLst>
          <pc:docMk/>
          <pc:sldMk cId="3663975096" sldId="280"/>
        </pc:sldMkLst>
        <pc:spChg chg="mod">
          <ac:chgData name="Danielle Dixon" userId="660b6e5a-3f67-439b-b7f9-6f6070ea0a2f" providerId="ADAL" clId="{49427AE2-E493-49AD-BCFF-C9BDD25F6949}" dt="2025-04-03T21:30:17.599" v="1089" actId="2711"/>
          <ac:spMkLst>
            <pc:docMk/>
            <pc:sldMk cId="3663975096" sldId="280"/>
            <ac:spMk id="2" creationId="{B5861FAD-ABE4-2C4E-6B29-9BEF04A0BF36}"/>
          </ac:spMkLst>
        </pc:spChg>
        <pc:spChg chg="mod">
          <ac:chgData name="Danielle Dixon" userId="660b6e5a-3f67-439b-b7f9-6f6070ea0a2f" providerId="ADAL" clId="{49427AE2-E493-49AD-BCFF-C9BDD25F6949}" dt="2025-04-06T21:02:02.703" v="1769" actId="113"/>
          <ac:spMkLst>
            <pc:docMk/>
            <pc:sldMk cId="3663975096" sldId="280"/>
            <ac:spMk id="3" creationId="{8C2000C7-29AE-3BCC-A7F0-1FA96F9EA0B2}"/>
          </ac:spMkLst>
        </pc:spChg>
        <pc:picChg chg="mod">
          <ac:chgData name="Danielle Dixon" userId="660b6e5a-3f67-439b-b7f9-6f6070ea0a2f" providerId="ADAL" clId="{49427AE2-E493-49AD-BCFF-C9BDD25F6949}" dt="2025-04-04T00:43:52.100" v="1540" actId="1076"/>
          <ac:picMkLst>
            <pc:docMk/>
            <pc:sldMk cId="3663975096" sldId="280"/>
            <ac:picMk id="5" creationId="{55EF6D88-3D7B-448E-739D-C9281141B89A}"/>
          </ac:picMkLst>
        </pc:picChg>
        <pc:picChg chg="mod">
          <ac:chgData name="Danielle Dixon" userId="660b6e5a-3f67-439b-b7f9-6f6070ea0a2f" providerId="ADAL" clId="{49427AE2-E493-49AD-BCFF-C9BDD25F6949}" dt="2025-04-04T00:43:47.927" v="1539" actId="1076"/>
          <ac:picMkLst>
            <pc:docMk/>
            <pc:sldMk cId="3663975096" sldId="280"/>
            <ac:picMk id="6" creationId="{DDAC7843-9968-627C-3630-B9C18D0168DA}"/>
          </ac:picMkLst>
        </pc:picChg>
        <pc:picChg chg="mod">
          <ac:chgData name="Danielle Dixon" userId="660b6e5a-3f67-439b-b7f9-6f6070ea0a2f" providerId="ADAL" clId="{49427AE2-E493-49AD-BCFF-C9BDD25F6949}" dt="2025-04-04T00:44:00.369" v="1542" actId="1076"/>
          <ac:picMkLst>
            <pc:docMk/>
            <pc:sldMk cId="3663975096" sldId="280"/>
            <ac:picMk id="8" creationId="{10C703AD-108C-5742-297F-189CC2C905B5}"/>
          </ac:picMkLst>
        </pc:picChg>
      </pc:sldChg>
      <pc:sldChg chg="modSp mod">
        <pc:chgData name="Danielle Dixon" userId="660b6e5a-3f67-439b-b7f9-6f6070ea0a2f" providerId="ADAL" clId="{49427AE2-E493-49AD-BCFF-C9BDD25F6949}" dt="2025-04-03T21:30:24.879" v="1091" actId="2711"/>
        <pc:sldMkLst>
          <pc:docMk/>
          <pc:sldMk cId="1294300304" sldId="281"/>
        </pc:sldMkLst>
      </pc:sldChg>
      <pc:sldChg chg="addSp modSp mod">
        <pc:chgData name="Danielle Dixon" userId="660b6e5a-3f67-439b-b7f9-6f6070ea0a2f" providerId="ADAL" clId="{49427AE2-E493-49AD-BCFF-C9BDD25F6949}" dt="2025-04-04T00:36:34.356" v="1521"/>
        <pc:sldMkLst>
          <pc:docMk/>
          <pc:sldMk cId="635922005" sldId="282"/>
        </pc:sldMkLst>
        <pc:spChg chg="mod">
          <ac:chgData name="Danielle Dixon" userId="660b6e5a-3f67-439b-b7f9-6f6070ea0a2f" providerId="ADAL" clId="{49427AE2-E493-49AD-BCFF-C9BDD25F6949}" dt="2025-04-03T21:28:34.145" v="1070" actId="2711"/>
          <ac:spMkLst>
            <pc:docMk/>
            <pc:sldMk cId="635922005" sldId="282"/>
            <ac:spMk id="2" creationId="{72A773A5-FB1E-3B4B-FC8D-C1FE21991EB2}"/>
          </ac:spMkLst>
        </pc:spChg>
        <pc:spChg chg="add mod">
          <ac:chgData name="Danielle Dixon" userId="660b6e5a-3f67-439b-b7f9-6f6070ea0a2f" providerId="ADAL" clId="{49427AE2-E493-49AD-BCFF-C9BDD25F6949}" dt="2025-04-04T00:36:34.356" v="1521"/>
          <ac:spMkLst>
            <pc:docMk/>
            <pc:sldMk cId="635922005" sldId="282"/>
            <ac:spMk id="18" creationId="{7E77FC8D-39CB-FED1-0125-ABE7C5419D15}"/>
          </ac:spMkLst>
        </pc:spChg>
      </pc:sldChg>
      <pc:sldChg chg="addSp delSp modSp mod delAnim">
        <pc:chgData name="Danielle Dixon" userId="660b6e5a-3f67-439b-b7f9-6f6070ea0a2f" providerId="ADAL" clId="{49427AE2-E493-49AD-BCFF-C9BDD25F6949}" dt="2025-04-04T00:36:27.843" v="1519"/>
        <pc:sldMkLst>
          <pc:docMk/>
          <pc:sldMk cId="1481832287" sldId="283"/>
        </pc:sldMkLst>
        <pc:spChg chg="add mod">
          <ac:chgData name="Danielle Dixon" userId="660b6e5a-3f67-439b-b7f9-6f6070ea0a2f" providerId="ADAL" clId="{49427AE2-E493-49AD-BCFF-C9BDD25F6949}" dt="2025-04-04T00:36:27.843" v="1519"/>
          <ac:spMkLst>
            <pc:docMk/>
            <pc:sldMk cId="1481832287" sldId="283"/>
            <ac:spMk id="2" creationId="{9AAF6836-8DC2-5095-1317-427173D0CEC1}"/>
          </ac:spMkLst>
        </pc:spChg>
        <pc:spChg chg="mod">
          <ac:chgData name="Danielle Dixon" userId="660b6e5a-3f67-439b-b7f9-6f6070ea0a2f" providerId="ADAL" clId="{49427AE2-E493-49AD-BCFF-C9BDD25F6949}" dt="2025-04-03T21:28:17.856" v="1066" actId="2711"/>
          <ac:spMkLst>
            <pc:docMk/>
            <pc:sldMk cId="1481832287" sldId="283"/>
            <ac:spMk id="3" creationId="{0892E970-EE93-69D4-75C3-A20330EB3EE7}"/>
          </ac:spMkLst>
        </pc:spChg>
      </pc:sldChg>
      <pc:sldChg chg="del">
        <pc:chgData name="Danielle Dixon" userId="660b6e5a-3f67-439b-b7f9-6f6070ea0a2f" providerId="ADAL" clId="{49427AE2-E493-49AD-BCFF-C9BDD25F6949}" dt="2025-04-03T19:10:09.920" v="125" actId="2696"/>
        <pc:sldMkLst>
          <pc:docMk/>
          <pc:sldMk cId="537554352" sldId="284"/>
        </pc:sldMkLst>
      </pc:sldChg>
      <pc:sldChg chg="del">
        <pc:chgData name="Danielle Dixon" userId="660b6e5a-3f67-439b-b7f9-6f6070ea0a2f" providerId="ADAL" clId="{49427AE2-E493-49AD-BCFF-C9BDD25F6949}" dt="2025-04-03T19:10:09.920" v="125" actId="2696"/>
        <pc:sldMkLst>
          <pc:docMk/>
          <pc:sldMk cId="1934111987" sldId="285"/>
        </pc:sldMkLst>
      </pc:sldChg>
      <pc:sldChg chg="del">
        <pc:chgData name="Danielle Dixon" userId="660b6e5a-3f67-439b-b7f9-6f6070ea0a2f" providerId="ADAL" clId="{49427AE2-E493-49AD-BCFF-C9BDD25F6949}" dt="2025-04-03T19:10:03.919" v="124" actId="2696"/>
        <pc:sldMkLst>
          <pc:docMk/>
          <pc:sldMk cId="1875036155" sldId="287"/>
        </pc:sldMkLst>
      </pc:sldChg>
      <pc:sldChg chg="del">
        <pc:chgData name="Danielle Dixon" userId="660b6e5a-3f67-439b-b7f9-6f6070ea0a2f" providerId="ADAL" clId="{49427AE2-E493-49AD-BCFF-C9BDD25F6949}" dt="2025-04-03T19:10:09.920" v="125" actId="2696"/>
        <pc:sldMkLst>
          <pc:docMk/>
          <pc:sldMk cId="2013626313" sldId="288"/>
        </pc:sldMkLst>
      </pc:sldChg>
      <pc:sldChg chg="del">
        <pc:chgData name="Danielle Dixon" userId="660b6e5a-3f67-439b-b7f9-6f6070ea0a2f" providerId="ADAL" clId="{49427AE2-E493-49AD-BCFF-C9BDD25F6949}" dt="2025-04-03T19:10:09.920" v="125" actId="2696"/>
        <pc:sldMkLst>
          <pc:docMk/>
          <pc:sldMk cId="169763510" sldId="289"/>
        </pc:sldMkLst>
      </pc:sldChg>
      <pc:sldChg chg="del">
        <pc:chgData name="Danielle Dixon" userId="660b6e5a-3f67-439b-b7f9-6f6070ea0a2f" providerId="ADAL" clId="{49427AE2-E493-49AD-BCFF-C9BDD25F6949}" dt="2025-04-03T19:59:00.629" v="756" actId="2696"/>
        <pc:sldMkLst>
          <pc:docMk/>
          <pc:sldMk cId="3840207628" sldId="290"/>
        </pc:sldMkLst>
      </pc:sldChg>
      <pc:sldChg chg="addSp delSp modSp mod delAnim">
        <pc:chgData name="Danielle Dixon" userId="660b6e5a-3f67-439b-b7f9-6f6070ea0a2f" providerId="ADAL" clId="{49427AE2-E493-49AD-BCFF-C9BDD25F6949}" dt="2025-04-04T01:04:59.723" v="1663" actId="2711"/>
        <pc:sldMkLst>
          <pc:docMk/>
          <pc:sldMk cId="1280645814" sldId="291"/>
        </pc:sldMkLst>
      </pc:sldChg>
      <pc:sldChg chg="modSp mod">
        <pc:chgData name="Danielle Dixon" userId="660b6e5a-3f67-439b-b7f9-6f6070ea0a2f" providerId="ADAL" clId="{49427AE2-E493-49AD-BCFF-C9BDD25F6949}" dt="2025-04-04T01:06:17.466" v="1708" actId="2711"/>
        <pc:sldMkLst>
          <pc:docMk/>
          <pc:sldMk cId="1653001719" sldId="292"/>
        </pc:sldMkLst>
      </pc:sldChg>
      <pc:sldChg chg="modSp mod">
        <pc:chgData name="Danielle Dixon" userId="660b6e5a-3f67-439b-b7f9-6f6070ea0a2f" providerId="ADAL" clId="{49427AE2-E493-49AD-BCFF-C9BDD25F6949}" dt="2025-04-04T01:06:22.917" v="1710" actId="2711"/>
        <pc:sldMkLst>
          <pc:docMk/>
          <pc:sldMk cId="1700290055" sldId="293"/>
        </pc:sldMkLst>
      </pc:sldChg>
      <pc:sldChg chg="modSp mod">
        <pc:chgData name="Danielle Dixon" userId="660b6e5a-3f67-439b-b7f9-6f6070ea0a2f" providerId="ADAL" clId="{49427AE2-E493-49AD-BCFF-C9BDD25F6949}" dt="2025-04-04T01:06:28.418" v="1712" actId="2711"/>
        <pc:sldMkLst>
          <pc:docMk/>
          <pc:sldMk cId="3237587163" sldId="294"/>
        </pc:sldMkLst>
      </pc:sldChg>
      <pc:sldChg chg="del">
        <pc:chgData name="Danielle Dixon" userId="660b6e5a-3f67-439b-b7f9-6f6070ea0a2f" providerId="ADAL" clId="{49427AE2-E493-49AD-BCFF-C9BDD25F6949}" dt="2025-04-03T19:58:11.774" v="753" actId="2696"/>
        <pc:sldMkLst>
          <pc:docMk/>
          <pc:sldMk cId="1829368776" sldId="295"/>
        </pc:sldMkLst>
      </pc:sldChg>
      <pc:sldChg chg="modSp mod">
        <pc:chgData name="Danielle Dixon" userId="660b6e5a-3f67-439b-b7f9-6f6070ea0a2f" providerId="ADAL" clId="{49427AE2-E493-49AD-BCFF-C9BDD25F6949}" dt="2025-04-04T01:05:04.944" v="1665" actId="2711"/>
        <pc:sldMkLst>
          <pc:docMk/>
          <pc:sldMk cId="3926822088" sldId="297"/>
        </pc:sldMkLst>
      </pc:sldChg>
      <pc:sldChg chg="modSp mod">
        <pc:chgData name="Danielle Dixon" userId="660b6e5a-3f67-439b-b7f9-6f6070ea0a2f" providerId="ADAL" clId="{49427AE2-E493-49AD-BCFF-C9BDD25F6949}" dt="2025-04-04T01:05:10.889" v="1667" actId="2711"/>
        <pc:sldMkLst>
          <pc:docMk/>
          <pc:sldMk cId="1644791138" sldId="298"/>
        </pc:sldMkLst>
        <pc:spChg chg="mod">
          <ac:chgData name="Danielle Dixon" userId="660b6e5a-3f67-439b-b7f9-6f6070ea0a2f" providerId="ADAL" clId="{49427AE2-E493-49AD-BCFF-C9BDD25F6949}" dt="2025-04-04T01:05:10.889" v="1667" actId="2711"/>
          <ac:spMkLst>
            <pc:docMk/>
            <pc:sldMk cId="1644791138" sldId="298"/>
            <ac:spMk id="2" creationId="{C4079F70-C0BF-9C71-6B59-359E0FAFC425}"/>
          </ac:spMkLst>
        </pc:spChg>
      </pc:sldChg>
      <pc:sldChg chg="modSp mod">
        <pc:chgData name="Danielle Dixon" userId="660b6e5a-3f67-439b-b7f9-6f6070ea0a2f" providerId="ADAL" clId="{49427AE2-E493-49AD-BCFF-C9BDD25F6949}" dt="2025-04-04T01:05:17.060" v="1669" actId="2711"/>
        <pc:sldMkLst>
          <pc:docMk/>
          <pc:sldMk cId="1490619722" sldId="299"/>
        </pc:sldMkLst>
        <pc:spChg chg="mod">
          <ac:chgData name="Danielle Dixon" userId="660b6e5a-3f67-439b-b7f9-6f6070ea0a2f" providerId="ADAL" clId="{49427AE2-E493-49AD-BCFF-C9BDD25F6949}" dt="2025-04-04T01:05:17.060" v="1669" actId="2711"/>
          <ac:spMkLst>
            <pc:docMk/>
            <pc:sldMk cId="1490619722" sldId="299"/>
            <ac:spMk id="2" creationId="{29B76536-BC10-795F-A2BF-60698B07E89B}"/>
          </ac:spMkLst>
        </pc:spChg>
      </pc:sldChg>
      <pc:sldChg chg="del">
        <pc:chgData name="Danielle Dixon" userId="660b6e5a-3f67-439b-b7f9-6f6070ea0a2f" providerId="ADAL" clId="{49427AE2-E493-49AD-BCFF-C9BDD25F6949}" dt="2025-04-03T19:59:00.629" v="756" actId="2696"/>
        <pc:sldMkLst>
          <pc:docMk/>
          <pc:sldMk cId="4098571900" sldId="301"/>
        </pc:sldMkLst>
      </pc:sldChg>
      <pc:sldChg chg="del">
        <pc:chgData name="Danielle Dixon" userId="660b6e5a-3f67-439b-b7f9-6f6070ea0a2f" providerId="ADAL" clId="{49427AE2-E493-49AD-BCFF-C9BDD25F6949}" dt="2025-04-03T19:58:11.774" v="753" actId="2696"/>
        <pc:sldMkLst>
          <pc:docMk/>
          <pc:sldMk cId="1811475933" sldId="302"/>
        </pc:sldMkLst>
      </pc:sldChg>
      <pc:sldChg chg="del">
        <pc:chgData name="Danielle Dixon" userId="660b6e5a-3f67-439b-b7f9-6f6070ea0a2f" providerId="ADAL" clId="{49427AE2-E493-49AD-BCFF-C9BDD25F6949}" dt="2025-04-03T19:58:11.774" v="753" actId="2696"/>
        <pc:sldMkLst>
          <pc:docMk/>
          <pc:sldMk cId="832319826" sldId="303"/>
        </pc:sldMkLst>
      </pc:sldChg>
      <pc:sldChg chg="modSp mod">
        <pc:chgData name="Danielle Dixon" userId="660b6e5a-3f67-439b-b7f9-6f6070ea0a2f" providerId="ADAL" clId="{49427AE2-E493-49AD-BCFF-C9BDD25F6949}" dt="2025-04-04T01:06:55.810" v="1720" actId="2711"/>
        <pc:sldMkLst>
          <pc:docMk/>
          <pc:sldMk cId="4034399150" sldId="304"/>
        </pc:sldMkLst>
        <pc:spChg chg="mod">
          <ac:chgData name="Danielle Dixon" userId="660b6e5a-3f67-439b-b7f9-6f6070ea0a2f" providerId="ADAL" clId="{49427AE2-E493-49AD-BCFF-C9BDD25F6949}" dt="2025-04-04T01:06:55.810" v="1720" actId="2711"/>
          <ac:spMkLst>
            <pc:docMk/>
            <pc:sldMk cId="4034399150" sldId="304"/>
            <ac:spMk id="2" creationId="{C383BB4B-8041-00DD-24D2-B696A8E15AD9}"/>
          </ac:spMkLst>
        </pc:spChg>
      </pc:sldChg>
      <pc:sldChg chg="del">
        <pc:chgData name="Danielle Dixon" userId="660b6e5a-3f67-439b-b7f9-6f6070ea0a2f" providerId="ADAL" clId="{49427AE2-E493-49AD-BCFF-C9BDD25F6949}" dt="2025-04-03T19:59:00.629" v="756" actId="2696"/>
        <pc:sldMkLst>
          <pc:docMk/>
          <pc:sldMk cId="862947543" sldId="306"/>
        </pc:sldMkLst>
      </pc:sldChg>
      <pc:sldChg chg="del">
        <pc:chgData name="Danielle Dixon" userId="660b6e5a-3f67-439b-b7f9-6f6070ea0a2f" providerId="ADAL" clId="{49427AE2-E493-49AD-BCFF-C9BDD25F6949}" dt="2025-04-03T19:59:00.629" v="756" actId="2696"/>
        <pc:sldMkLst>
          <pc:docMk/>
          <pc:sldMk cId="636042805" sldId="307"/>
        </pc:sldMkLst>
      </pc:sldChg>
      <pc:sldChg chg="del">
        <pc:chgData name="Danielle Dixon" userId="660b6e5a-3f67-439b-b7f9-6f6070ea0a2f" providerId="ADAL" clId="{49427AE2-E493-49AD-BCFF-C9BDD25F6949}" dt="2025-04-03T19:10:09.920" v="125" actId="2696"/>
        <pc:sldMkLst>
          <pc:docMk/>
          <pc:sldMk cId="3753560824" sldId="308"/>
        </pc:sldMkLst>
      </pc:sldChg>
      <pc:sldChg chg="addSp delSp modSp mod">
        <pc:chgData name="Danielle Dixon" userId="660b6e5a-3f67-439b-b7f9-6f6070ea0a2f" providerId="ADAL" clId="{49427AE2-E493-49AD-BCFF-C9BDD25F6949}" dt="2025-04-04T01:04:28.074" v="1659" actId="207"/>
        <pc:sldMkLst>
          <pc:docMk/>
          <pc:sldMk cId="3110878446" sldId="309"/>
        </pc:sldMkLst>
        <pc:spChg chg="add mod">
          <ac:chgData name="Danielle Dixon" userId="660b6e5a-3f67-439b-b7f9-6f6070ea0a2f" providerId="ADAL" clId="{49427AE2-E493-49AD-BCFF-C9BDD25F6949}" dt="2025-04-03T20:34:00.749" v="954" actId="207"/>
          <ac:spMkLst>
            <pc:docMk/>
            <pc:sldMk cId="3110878446" sldId="309"/>
            <ac:spMk id="4" creationId="{4AA8968C-5DF4-F26E-3F5A-EA7FDEF2F256}"/>
          </ac:spMkLst>
        </pc:spChg>
        <pc:picChg chg="mod">
          <ac:chgData name="Danielle Dixon" userId="660b6e5a-3f67-439b-b7f9-6f6070ea0a2f" providerId="ADAL" clId="{49427AE2-E493-49AD-BCFF-C9BDD25F6949}" dt="2025-04-03T20:36:10.385" v="966" actId="1076"/>
          <ac:picMkLst>
            <pc:docMk/>
            <pc:sldMk cId="3110878446" sldId="309"/>
            <ac:picMk id="5" creationId="{A79BE9B7-EE6C-B189-BC80-0ACEE746CA85}"/>
          </ac:picMkLst>
        </pc:picChg>
      </pc:sldChg>
      <pc:sldChg chg="modSp mod">
        <pc:chgData name="Danielle Dixon" userId="660b6e5a-3f67-439b-b7f9-6f6070ea0a2f" providerId="ADAL" clId="{49427AE2-E493-49AD-BCFF-C9BDD25F6949}" dt="2025-04-04T01:07:17.062" v="1724" actId="1076"/>
        <pc:sldMkLst>
          <pc:docMk/>
          <pc:sldMk cId="2065181206" sldId="311"/>
        </pc:sldMkLst>
        <pc:picChg chg="mod">
          <ac:chgData name="Danielle Dixon" userId="660b6e5a-3f67-439b-b7f9-6f6070ea0a2f" providerId="ADAL" clId="{49427AE2-E493-49AD-BCFF-C9BDD25F6949}" dt="2025-04-04T01:07:17.062" v="1724" actId="1076"/>
          <ac:picMkLst>
            <pc:docMk/>
            <pc:sldMk cId="2065181206" sldId="311"/>
            <ac:picMk id="9" creationId="{8BF7B085-6F24-DA87-24D2-CA5A3F414C82}"/>
          </ac:picMkLst>
        </pc:picChg>
      </pc:sldChg>
      <pc:sldChg chg="modSp mod">
        <pc:chgData name="Danielle Dixon" userId="660b6e5a-3f67-439b-b7f9-6f6070ea0a2f" providerId="ADAL" clId="{49427AE2-E493-49AD-BCFF-C9BDD25F6949}" dt="2025-04-03T20:36:46.097" v="974" actId="2711"/>
        <pc:sldMkLst>
          <pc:docMk/>
          <pc:sldMk cId="3675016915" sldId="312"/>
        </pc:sldMkLst>
        <pc:spChg chg="mod">
          <ac:chgData name="Danielle Dixon" userId="660b6e5a-3f67-439b-b7f9-6f6070ea0a2f" providerId="ADAL" clId="{49427AE2-E493-49AD-BCFF-C9BDD25F6949}" dt="2025-04-03T20:36:46.097" v="974" actId="2711"/>
          <ac:spMkLst>
            <pc:docMk/>
            <pc:sldMk cId="3675016915" sldId="312"/>
            <ac:spMk id="2" creationId="{8B1FCFC0-8F54-9B23-82B9-5CA28848B444}"/>
          </ac:spMkLst>
        </pc:spChg>
      </pc:sldChg>
      <pc:sldChg chg="modSp mod">
        <pc:chgData name="Danielle Dixon" userId="660b6e5a-3f67-439b-b7f9-6f6070ea0a2f" providerId="ADAL" clId="{49427AE2-E493-49AD-BCFF-C9BDD25F6949}" dt="2025-04-03T20:36:35.539" v="972" actId="207"/>
        <pc:sldMkLst>
          <pc:docMk/>
          <pc:sldMk cId="323763873" sldId="313"/>
        </pc:sldMkLst>
        <pc:spChg chg="mod">
          <ac:chgData name="Danielle Dixon" userId="660b6e5a-3f67-439b-b7f9-6f6070ea0a2f" providerId="ADAL" clId="{49427AE2-E493-49AD-BCFF-C9BDD25F6949}" dt="2025-04-03T20:36:35.539" v="972" actId="207"/>
          <ac:spMkLst>
            <pc:docMk/>
            <pc:sldMk cId="323763873" sldId="313"/>
            <ac:spMk id="2" creationId="{9AD0CD32-00B8-69B8-1B1B-DB45CC6C9C6E}"/>
          </ac:spMkLst>
        </pc:spChg>
      </pc:sldChg>
      <pc:sldChg chg="addSp modSp mod">
        <pc:chgData name="Danielle Dixon" userId="660b6e5a-3f67-439b-b7f9-6f6070ea0a2f" providerId="ADAL" clId="{49427AE2-E493-49AD-BCFF-C9BDD25F6949}" dt="2025-04-04T00:36:30.648" v="1520"/>
        <pc:sldMkLst>
          <pc:docMk/>
          <pc:sldMk cId="3440935745" sldId="314"/>
        </pc:sldMkLst>
        <pc:spChg chg="mod">
          <ac:chgData name="Danielle Dixon" userId="660b6e5a-3f67-439b-b7f9-6f6070ea0a2f" providerId="ADAL" clId="{49427AE2-E493-49AD-BCFF-C9BDD25F6949}" dt="2025-04-03T21:28:26.712" v="1068" actId="2711"/>
          <ac:spMkLst>
            <pc:docMk/>
            <pc:sldMk cId="3440935745" sldId="314"/>
            <ac:spMk id="2" creationId="{014ED2B8-0A2E-D9E4-C7F6-A8327B3CC593}"/>
          </ac:spMkLst>
        </pc:spChg>
        <pc:spChg chg="add mod">
          <ac:chgData name="Danielle Dixon" userId="660b6e5a-3f67-439b-b7f9-6f6070ea0a2f" providerId="ADAL" clId="{49427AE2-E493-49AD-BCFF-C9BDD25F6949}" dt="2025-04-04T00:36:30.648" v="1520"/>
          <ac:spMkLst>
            <pc:docMk/>
            <pc:sldMk cId="3440935745" sldId="314"/>
            <ac:spMk id="3" creationId="{803E071F-BB9F-33B9-EA1B-16339E27628C}"/>
          </ac:spMkLst>
        </pc:spChg>
      </pc:sldChg>
      <pc:sldChg chg="modSp add mod ord modAnim">
        <pc:chgData name="Danielle Dixon" userId="660b6e5a-3f67-439b-b7f9-6f6070ea0a2f" providerId="ADAL" clId="{49427AE2-E493-49AD-BCFF-C9BDD25F6949}" dt="2025-04-03T21:26:32.889" v="1048" actId="2711"/>
        <pc:sldMkLst>
          <pc:docMk/>
          <pc:sldMk cId="3347917977" sldId="315"/>
        </pc:sldMkLst>
        <pc:spChg chg="mod">
          <ac:chgData name="Danielle Dixon" userId="660b6e5a-3f67-439b-b7f9-6f6070ea0a2f" providerId="ADAL" clId="{49427AE2-E493-49AD-BCFF-C9BDD25F6949}" dt="2025-04-03T20:37:08.545" v="978" actId="2711"/>
          <ac:spMkLst>
            <pc:docMk/>
            <pc:sldMk cId="3347917977" sldId="315"/>
            <ac:spMk id="2" creationId="{B6D5D322-AFD6-2CDB-CC39-09C5324FACE7}"/>
          </ac:spMkLst>
        </pc:spChg>
        <pc:spChg chg="mod">
          <ac:chgData name="Danielle Dixon" userId="660b6e5a-3f67-439b-b7f9-6f6070ea0a2f" providerId="ADAL" clId="{49427AE2-E493-49AD-BCFF-C9BDD25F6949}" dt="2025-04-03T21:26:32.889" v="1048" actId="2711"/>
          <ac:spMkLst>
            <pc:docMk/>
            <pc:sldMk cId="3347917977" sldId="315"/>
            <ac:spMk id="3" creationId="{1277F9D3-60F1-67EF-DAE3-15616819C6EE}"/>
          </ac:spMkLst>
        </pc:spChg>
      </pc:sldChg>
      <pc:sldChg chg="modSp new mod">
        <pc:chgData name="Danielle Dixon" userId="660b6e5a-3f67-439b-b7f9-6f6070ea0a2f" providerId="ADAL" clId="{49427AE2-E493-49AD-BCFF-C9BDD25F6949}" dt="2025-04-03T21:17:23.808" v="984" actId="2711"/>
        <pc:sldMkLst>
          <pc:docMk/>
          <pc:sldMk cId="3434954158" sldId="316"/>
        </pc:sldMkLst>
        <pc:spChg chg="mod">
          <ac:chgData name="Danielle Dixon" userId="660b6e5a-3f67-439b-b7f9-6f6070ea0a2f" providerId="ADAL" clId="{49427AE2-E493-49AD-BCFF-C9BDD25F6949}" dt="2025-04-03T21:17:23.808" v="984" actId="2711"/>
          <ac:spMkLst>
            <pc:docMk/>
            <pc:sldMk cId="3434954158" sldId="316"/>
            <ac:spMk id="2" creationId="{7F1DA8C1-E2E3-378C-2D88-23ED11518375}"/>
          </ac:spMkLst>
        </pc:spChg>
      </pc:sldChg>
      <pc:sldChg chg="modSp new mod ord">
        <pc:chgData name="Danielle Dixon" userId="660b6e5a-3f67-439b-b7f9-6f6070ea0a2f" providerId="ADAL" clId="{49427AE2-E493-49AD-BCFF-C9BDD25F6949}" dt="2025-04-04T14:42:17.083" v="1746" actId="255"/>
        <pc:sldMkLst>
          <pc:docMk/>
          <pc:sldMk cId="3003191152" sldId="317"/>
        </pc:sldMkLst>
        <pc:spChg chg="mod">
          <ac:chgData name="Danielle Dixon" userId="660b6e5a-3f67-439b-b7f9-6f6070ea0a2f" providerId="ADAL" clId="{49427AE2-E493-49AD-BCFF-C9BDD25F6949}" dt="2025-04-03T20:37:18.864" v="982" actId="2711"/>
          <ac:spMkLst>
            <pc:docMk/>
            <pc:sldMk cId="3003191152" sldId="317"/>
            <ac:spMk id="2" creationId="{184024AC-B84A-E6A9-9036-7010E3A13E18}"/>
          </ac:spMkLst>
        </pc:spChg>
        <pc:spChg chg="mod">
          <ac:chgData name="Danielle Dixon" userId="660b6e5a-3f67-439b-b7f9-6f6070ea0a2f" providerId="ADAL" clId="{49427AE2-E493-49AD-BCFF-C9BDD25F6949}" dt="2025-04-04T14:42:17.083" v="1746" actId="255"/>
          <ac:spMkLst>
            <pc:docMk/>
            <pc:sldMk cId="3003191152" sldId="317"/>
            <ac:spMk id="3" creationId="{D8EAB934-84D1-ADA5-0882-01620E912DEC}"/>
          </ac:spMkLst>
        </pc:spChg>
      </pc:sldChg>
      <pc:sldChg chg="new del">
        <pc:chgData name="Danielle Dixon" userId="660b6e5a-3f67-439b-b7f9-6f6070ea0a2f" providerId="ADAL" clId="{49427AE2-E493-49AD-BCFF-C9BDD25F6949}" dt="2025-04-03T19:35:14.776" v="315" actId="2696"/>
        <pc:sldMkLst>
          <pc:docMk/>
          <pc:sldMk cId="3999333386" sldId="317"/>
        </pc:sldMkLst>
      </pc:sldChg>
      <pc:sldChg chg="modSp add del mod ord">
        <pc:chgData name="Danielle Dixon" userId="660b6e5a-3f67-439b-b7f9-6f6070ea0a2f" providerId="ADAL" clId="{49427AE2-E493-49AD-BCFF-C9BDD25F6949}" dt="2025-04-04T00:40:10.154" v="1522" actId="2696"/>
        <pc:sldMkLst>
          <pc:docMk/>
          <pc:sldMk cId="3037720844" sldId="318"/>
        </pc:sldMkLst>
      </pc:sldChg>
      <pc:sldChg chg="addSp delSp modSp add mod ord">
        <pc:chgData name="Danielle Dixon" userId="660b6e5a-3f67-439b-b7f9-6f6070ea0a2f" providerId="ADAL" clId="{49427AE2-E493-49AD-BCFF-C9BDD25F6949}" dt="2025-04-04T01:06:34.299" v="1714" actId="2711"/>
        <pc:sldMkLst>
          <pc:docMk/>
          <pc:sldMk cId="4023021846" sldId="318"/>
        </pc:sldMkLst>
        <pc:spChg chg="mod">
          <ac:chgData name="Danielle Dixon" userId="660b6e5a-3f67-439b-b7f9-6f6070ea0a2f" providerId="ADAL" clId="{49427AE2-E493-49AD-BCFF-C9BDD25F6949}" dt="2025-04-04T01:06:34.299" v="1714" actId="2711"/>
          <ac:spMkLst>
            <pc:docMk/>
            <pc:sldMk cId="4023021846" sldId="318"/>
            <ac:spMk id="2" creationId="{33C22737-07EA-3C1A-6ED4-C9EE611EFB9F}"/>
          </ac:spMkLst>
        </pc:spChg>
        <pc:graphicFrameChg chg="add mod">
          <ac:chgData name="Danielle Dixon" userId="660b6e5a-3f67-439b-b7f9-6f6070ea0a2f" providerId="ADAL" clId="{49427AE2-E493-49AD-BCFF-C9BDD25F6949}" dt="2025-04-04T00:57:44.420" v="1611" actId="1076"/>
          <ac:graphicFrameMkLst>
            <pc:docMk/>
            <pc:sldMk cId="4023021846" sldId="318"/>
            <ac:graphicFrameMk id="8" creationId="{8BB9FF46-0148-BB54-8FAF-D4E5FA752AC7}"/>
          </ac:graphicFrameMkLst>
        </pc:graphicFrameChg>
      </pc:sldChg>
      <pc:sldChg chg="new del">
        <pc:chgData name="Danielle Dixon" userId="660b6e5a-3f67-439b-b7f9-6f6070ea0a2f" providerId="ADAL" clId="{49427AE2-E493-49AD-BCFF-C9BDD25F6949}" dt="2025-04-04T00:35:39.836" v="1518" actId="2696"/>
        <pc:sldMkLst>
          <pc:docMk/>
          <pc:sldMk cId="1317852419" sldId="319"/>
        </pc:sldMkLst>
      </pc:sldChg>
      <pc:sldChg chg="addSp delSp modSp add mod chgLayout">
        <pc:chgData name="Danielle Dixon" userId="660b6e5a-3f67-439b-b7f9-6f6070ea0a2f" providerId="ADAL" clId="{49427AE2-E493-49AD-BCFF-C9BDD25F6949}" dt="2025-04-06T21:02:40.393" v="1773" actId="113"/>
        <pc:sldMkLst>
          <pc:docMk/>
          <pc:sldMk cId="2308655616" sldId="319"/>
        </pc:sldMkLst>
        <pc:spChg chg="mod ord">
          <ac:chgData name="Danielle Dixon" userId="660b6e5a-3f67-439b-b7f9-6f6070ea0a2f" providerId="ADAL" clId="{49427AE2-E493-49AD-BCFF-C9BDD25F6949}" dt="2025-04-04T01:05:59.748" v="1702" actId="2711"/>
          <ac:spMkLst>
            <pc:docMk/>
            <pc:sldMk cId="2308655616" sldId="319"/>
            <ac:spMk id="2" creationId="{729F0798-6172-C316-1370-BA118CA3052D}"/>
          </ac:spMkLst>
        </pc:spChg>
        <pc:spChg chg="add mod ord">
          <ac:chgData name="Danielle Dixon" userId="660b6e5a-3f67-439b-b7f9-6f6070ea0a2f" providerId="ADAL" clId="{49427AE2-E493-49AD-BCFF-C9BDD25F6949}" dt="2025-04-06T21:02:40.393" v="1773" actId="113"/>
          <ac:spMkLst>
            <pc:docMk/>
            <pc:sldMk cId="2308655616" sldId="319"/>
            <ac:spMk id="4" creationId="{3CEB859A-CAC7-7DFA-3D34-0B6CA876668F}"/>
          </ac:spMkLst>
        </pc:spChg>
      </pc:sldChg>
      <pc:sldChg chg="modSp add mod">
        <pc:chgData name="Danielle Dixon" userId="660b6e5a-3f67-439b-b7f9-6f6070ea0a2f" providerId="ADAL" clId="{49427AE2-E493-49AD-BCFF-C9BDD25F6949}" dt="2025-04-06T21:02:48.106" v="1774" actId="113"/>
        <pc:sldMkLst>
          <pc:docMk/>
          <pc:sldMk cId="1353644181" sldId="320"/>
        </pc:sldMkLst>
        <pc:spChg chg="mod">
          <ac:chgData name="Danielle Dixon" userId="660b6e5a-3f67-439b-b7f9-6f6070ea0a2f" providerId="ADAL" clId="{49427AE2-E493-49AD-BCFF-C9BDD25F6949}" dt="2025-04-04T01:06:06.689" v="1704" actId="2711"/>
          <ac:spMkLst>
            <pc:docMk/>
            <pc:sldMk cId="1353644181" sldId="320"/>
            <ac:spMk id="2" creationId="{48E2031A-A6BA-2312-317C-2DCEC60D5566}"/>
          </ac:spMkLst>
        </pc:spChg>
        <pc:spChg chg="mod">
          <ac:chgData name="Danielle Dixon" userId="660b6e5a-3f67-439b-b7f9-6f6070ea0a2f" providerId="ADAL" clId="{49427AE2-E493-49AD-BCFF-C9BDD25F6949}" dt="2025-04-06T21:02:48.106" v="1774" actId="113"/>
          <ac:spMkLst>
            <pc:docMk/>
            <pc:sldMk cId="1353644181" sldId="320"/>
            <ac:spMk id="4" creationId="{2221E3EA-DBEF-69B7-400A-9189004FEABC}"/>
          </ac:spMkLst>
        </pc:spChg>
      </pc:sldChg>
      <pc:sldChg chg="new del">
        <pc:chgData name="Danielle Dixon" userId="660b6e5a-3f67-439b-b7f9-6f6070ea0a2f" providerId="ADAL" clId="{49427AE2-E493-49AD-BCFF-C9BDD25F6949}" dt="2025-04-04T00:27:32.082" v="1355" actId="680"/>
        <pc:sldMkLst>
          <pc:docMk/>
          <pc:sldMk cId="1765789381" sldId="320"/>
        </pc:sldMkLst>
      </pc:sldChg>
    </pc:docChg>
  </pc:docChgLst>
</pc:chgInfo>
</file>

<file path=ppt/comments/modernComment_102_82F2B763.xml><?xml version="1.0" encoding="utf-8"?>
<p188:cmLst xmlns:a="http://schemas.openxmlformats.org/drawingml/2006/main" xmlns:r="http://schemas.openxmlformats.org/officeDocument/2006/relationships" xmlns:p188="http://schemas.microsoft.com/office/powerpoint/2018/8/main">
  <p188:cm id="{0FD294F3-CB19-4BE2-B499-185B2993122B}" authorId="{64C4FEF9-8097-A22D-4D4F-B173F9713115}" status="resolved" created="2025-04-06T12:35:05.752" complete="100000">
    <ac:deMkLst xmlns:ac="http://schemas.microsoft.com/office/drawing/2013/main/command">
      <pc:docMk xmlns:pc="http://schemas.microsoft.com/office/powerpoint/2013/main/command"/>
      <pc:sldMk xmlns:pc="http://schemas.microsoft.com/office/powerpoint/2013/main/command" cId="2196944739" sldId="258"/>
      <ac:spMk id="3" creationId="{06EA8B03-EC77-341C-4ACE-6FB2D18C4D1F}"/>
    </ac:deMkLst>
    <p188:txBody>
      <a:bodyPr/>
      <a:lstStyle/>
      <a:p>
        <a:r>
          <a:rPr lang="en-US"/>
          <a:t>I suggest bolding Project Origin and Purpose and Need. I wont comment on every slide, but suggest carrying that theme throughout following slides.</a:t>
        </a:r>
      </a:p>
    </p188:txBody>
  </p188:cm>
</p188:cmLst>
</file>

<file path=ppt/comments/modernComment_103_CE8F80BF.xml><?xml version="1.0" encoding="utf-8"?>
<p188:cmLst xmlns:a="http://schemas.openxmlformats.org/drawingml/2006/main" xmlns:r="http://schemas.openxmlformats.org/officeDocument/2006/relationships" xmlns:p188="http://schemas.microsoft.com/office/powerpoint/2018/8/main">
  <p188:cm id="{3F571D44-9A80-4625-8323-9445FE5A1AEA}" authorId="{64C4FEF9-8097-A22D-4D4F-B173F9713115}" created="2025-04-06T12:42:13.033">
    <pc:sldMkLst xmlns:pc="http://schemas.microsoft.com/office/powerpoint/2013/main/command">
      <pc:docMk/>
      <pc:sldMk cId="3465511103" sldId="259"/>
    </pc:sldMkLst>
    <p188:txBody>
      <a:bodyPr/>
      <a:lstStyle/>
      <a:p>
        <a:r>
          <a:rPr lang="en-US"/>
          <a:t>Should this go up before Slide 8?</a:t>
        </a:r>
      </a:p>
    </p188:txBody>
  </p188:cm>
</p188:cmLst>
</file>

<file path=ppt/comments/modernComment_106_D8A3C0E9.xml><?xml version="1.0" encoding="utf-8"?>
<p188:cmLst xmlns:a="http://schemas.openxmlformats.org/drawingml/2006/main" xmlns:r="http://schemas.openxmlformats.org/officeDocument/2006/relationships" xmlns:p188="http://schemas.microsoft.com/office/powerpoint/2018/8/main">
  <p188:cm id="{67F52EDE-B1B2-4CB4-948E-734B03FCDB49}" authorId="{64C4FEF9-8097-A22D-4D4F-B173F9713115}" status="resolved" created="2025-04-06T12:33:40.054" complete="100000">
    <ac:deMkLst xmlns:ac="http://schemas.microsoft.com/office/drawing/2013/main/command">
      <pc:docMk xmlns:pc="http://schemas.microsoft.com/office/powerpoint/2013/main/command"/>
      <pc:sldMk xmlns:pc="http://schemas.microsoft.com/office/powerpoint/2013/main/command" cId="3634610409" sldId="262"/>
      <ac:graphicFrameMk id="5" creationId="{0A63D9F2-87DD-67D8-5E6E-D8CA0F2090EC}"/>
    </ac:deMkLst>
    <p188:txBody>
      <a:bodyPr/>
      <a:lstStyle/>
      <a:p>
        <a:r>
          <a:rPr lang="en-US"/>
          <a:t>Can we underline the Bold titles.  My mind took a minute to realize the layout of this slide.  I think an underline will set your eyes up to know the information is seperated by  columns.</a:t>
        </a:r>
      </a:p>
    </p188:txBody>
  </p188:cm>
</p188:cmLst>
</file>

<file path=ppt/comments/modernComment_10C_BCE01DB4.xml><?xml version="1.0" encoding="utf-8"?>
<p188:cmLst xmlns:a="http://schemas.openxmlformats.org/drawingml/2006/main" xmlns:r="http://schemas.openxmlformats.org/officeDocument/2006/relationships" xmlns:p188="http://schemas.microsoft.com/office/powerpoint/2018/8/main">
  <p188:cm id="{880DD43D-4EB1-4DCF-BD70-5EE3D2E10185}" authorId="{64C4FEF9-8097-A22D-4D4F-B173F9713115}" status="resolved" created="2025-04-06T13:03:11.982" complete="100000">
    <pc:sldMkLst xmlns:pc="http://schemas.microsoft.com/office/powerpoint/2013/main/command">
      <pc:docMk/>
      <pc:sldMk cId="3168804276" sldId="268"/>
    </pc:sldMkLst>
    <p188:txBody>
      <a:bodyPr/>
      <a:lstStyle/>
      <a:p>
        <a:r>
          <a:rPr lang="en-US"/>
          <a:t>When I run the slide show, there is a slide after this one that is titled Biccle Facilities.  I can not see it in the list here though. On that Bicycle Facilities slide, we need to point out Memorial Blvd is parallel to the corridor. Maybe the overall project area slide is where you discuss it.</a:t>
        </a:r>
      </a:p>
    </p188:txBody>
  </p188:cm>
</p188:cmLst>
</file>

<file path=ppt/comments/modernComment_10F_324A0AAA.xml><?xml version="1.0" encoding="utf-8"?>
<p188:cmLst xmlns:a="http://schemas.openxmlformats.org/drawingml/2006/main" xmlns:r="http://schemas.openxmlformats.org/officeDocument/2006/relationships" xmlns:p188="http://schemas.microsoft.com/office/powerpoint/2018/8/main">
  <p188:cm id="{E14EF138-C60A-4BA1-87E1-24BBE0CA1E41}" authorId="{64C4FEF9-8097-A22D-4D4F-B173F9713115}" created="2025-04-06T12:42:53.811">
    <pc:sldMkLst xmlns:pc="http://schemas.microsoft.com/office/powerpoint/2013/main/command">
      <pc:docMk/>
      <pc:sldMk cId="843713194" sldId="271"/>
    </pc:sldMkLst>
    <p188:txBody>
      <a:bodyPr/>
      <a:lstStyle/>
      <a:p>
        <a:r>
          <a:rPr lang="en-US"/>
          <a:t>I am not sure if we need this slide after each bullet is discussed.  I will leave it to your preference.</a:t>
        </a:r>
      </a:p>
    </p188:txBody>
  </p188:cm>
</p188:cmLst>
</file>

<file path=ppt/comments/modernComment_11A_25E76655.xml><?xml version="1.0" encoding="utf-8"?>
<p188:cmLst xmlns:a="http://schemas.openxmlformats.org/drawingml/2006/main" xmlns:r="http://schemas.openxmlformats.org/officeDocument/2006/relationships" xmlns:p188="http://schemas.microsoft.com/office/powerpoint/2018/8/main">
  <p188:cm id="{EE336BAD-B50B-4747-8127-8E1B38E1FF26}" authorId="{64C4FEF9-8097-A22D-4D4F-B173F9713115}" created="2025-04-06T12:41:08.156">
    <pc:sldMkLst xmlns:pc="http://schemas.microsoft.com/office/powerpoint/2013/main/command">
      <pc:docMk/>
      <pc:sldMk cId="635922005" sldId="282"/>
    </pc:sldMkLst>
    <p188:txBody>
      <a:bodyPr/>
      <a:lstStyle/>
      <a:p>
        <a:r>
          <a:rPr lang="en-US"/>
          <a:t>I suggest pulling Park St call out up to the top and then increasing font size for both Park St and Riverside Ave so they stand out.  Maybe making them all caps is a way to make them stand out from other call outs instead of increasing font size.</a:t>
        </a:r>
      </a:p>
    </p188:txBody>
  </p188:cm>
</p188:cmLst>
</file>

<file path=ppt/comments/modernComment_135_B96C3CEE.xml><?xml version="1.0" encoding="utf-8"?>
<p188:cmLst xmlns:a="http://schemas.openxmlformats.org/drawingml/2006/main" xmlns:r="http://schemas.openxmlformats.org/officeDocument/2006/relationships" xmlns:p188="http://schemas.microsoft.com/office/powerpoint/2018/8/main">
  <p188:cm id="{A4621F38-1001-4D07-94EB-31A39FDC4822}" authorId="{64C4FEF9-8097-A22D-4D4F-B173F9713115}" created="2025-04-06T13:06:26.168">
    <pc:sldMkLst xmlns:pc="http://schemas.microsoft.com/office/powerpoint/2013/main/command">
      <pc:docMk/>
      <pc:sldMk cId="3110878446" sldId="309"/>
    </pc:sldMkLst>
    <p188:txBody>
      <a:bodyPr/>
      <a:lstStyle/>
      <a:p>
        <a:r>
          <a:rPr lang="en-US"/>
          <a:t>We should talk about cost and schedule before we end.</a:t>
        </a:r>
      </a:p>
    </p188:txBody>
  </p188:cm>
</p188:cmLst>
</file>

<file path=ppt/comments/modernComment_13A_CD188341.xml><?xml version="1.0" encoding="utf-8"?>
<p188:cmLst xmlns:a="http://schemas.openxmlformats.org/drawingml/2006/main" xmlns:r="http://schemas.openxmlformats.org/officeDocument/2006/relationships" xmlns:p188="http://schemas.microsoft.com/office/powerpoint/2018/8/main">
  <p188:cm id="{A8514702-B5AE-482B-A999-85F757535041}" authorId="{64C4FEF9-8097-A22D-4D4F-B173F9713115}" created="2025-04-06T12:38:30.517">
    <ac:deMkLst xmlns:ac="http://schemas.microsoft.com/office/drawing/2013/main/command">
      <pc:docMk xmlns:pc="http://schemas.microsoft.com/office/powerpoint/2013/main/command"/>
      <pc:sldMk xmlns:pc="http://schemas.microsoft.com/office/powerpoint/2013/main/command" cId="3440935745" sldId="314"/>
      <ac:picMk id="5" creationId="{B7AD95AF-3640-46DF-6F1B-79FD3E8FA323}"/>
    </ac:deMkLst>
    <p188:txBody>
      <a:bodyPr/>
      <a:lstStyle/>
      <a:p>
        <a:r>
          <a:rPr lang="en-US"/>
          <a:t>This is a great map.  Unfortunately it is all so small of text, none of it is legible.  If we want the public to really get the info, it has to be much larger or we need to talk them through every item in detail.  With that said, what are we trying to convey to the public with this slide?  </a:t>
        </a:r>
      </a:p>
    </p188:txBody>
  </p188:cm>
</p188:cmLst>
</file>

<file path=ppt/comments/modernComment_13F_899B4A00.xml><?xml version="1.0" encoding="utf-8"?>
<p188:cmLst xmlns:a="http://schemas.openxmlformats.org/drawingml/2006/main" xmlns:r="http://schemas.openxmlformats.org/officeDocument/2006/relationships" xmlns:p188="http://schemas.microsoft.com/office/powerpoint/2018/8/main">
  <p188:cm id="{8628F6DE-A5B5-4C5A-BABC-E39DAEC602B7}" authorId="{64C4FEF9-8097-A22D-4D4F-B173F9713115}" status="resolved" created="2025-04-06T12:52:13.945" complete="100000">
    <ac:deMkLst xmlns:ac="http://schemas.microsoft.com/office/drawing/2013/main/command">
      <pc:docMk xmlns:pc="http://schemas.microsoft.com/office/powerpoint/2013/main/command"/>
      <pc:sldMk xmlns:pc="http://schemas.microsoft.com/office/powerpoint/2013/main/command" cId="2308655616" sldId="319"/>
      <ac:spMk id="4" creationId="{3CEB859A-CAC7-7DFA-3D34-0B6CA876668F}"/>
    </ac:deMkLst>
    <p188:txBody>
      <a:bodyPr/>
      <a:lstStyle/>
      <a:p>
        <a:r>
          <a:rPr lang="en-US"/>
          <a:t>What do we mean by “Function”?</a:t>
        </a:r>
      </a:p>
    </p188:txBody>
  </p188:cm>
</p188:cmLst>
</file>

<file path=ppt/comments/modernComment_140_50AEF895.xml><?xml version="1.0" encoding="utf-8"?>
<p188:cmLst xmlns:a="http://schemas.openxmlformats.org/drawingml/2006/main" xmlns:r="http://schemas.openxmlformats.org/officeDocument/2006/relationships" xmlns:p188="http://schemas.microsoft.com/office/powerpoint/2018/8/main">
  <p188:cm id="{F95FF305-1D99-4403-9C87-A1C6B8487EBB}" authorId="{64C4FEF9-8097-A22D-4D4F-B173F9713115}" created="2025-04-06T12:58:53.348">
    <ac:deMkLst xmlns:ac="http://schemas.microsoft.com/office/drawing/2013/main/command">
      <pc:docMk xmlns:pc="http://schemas.microsoft.com/office/powerpoint/2013/main/command"/>
      <pc:sldMk xmlns:pc="http://schemas.microsoft.com/office/powerpoint/2013/main/command" cId="1353644181" sldId="320"/>
      <ac:spMk id="4" creationId="{2221E3EA-DBEF-69B7-400A-9189004FEABC}"/>
    </ac:deMkLst>
    <p188:txBody>
      <a:bodyPr/>
      <a:lstStyle/>
      <a:p>
        <a:r>
          <a:rPr lang="en-US"/>
          <a:t>Condemnation needs to be explained sensitively.  After clearly describing the process to offer “Fair Market Value”, If the owner disagrees, they have the opportunity to dispute.  At that time, the funds for the offer amount are set aside in escrow and the property is condemned as the court proceedings are followed to determine what the fair market Value will be given to the property owner.  Need them to know they are fairly compensated for the property acquisition.  And never say “take”, always say “Full acquisition”.</a:t>
        </a:r>
      </a:p>
    </p188:txBody>
  </p188:cm>
</p188:cmLst>
</file>

<file path=ppt/comments/modernComment_148_3084DB2D.xml><?xml version="1.0" encoding="utf-8"?>
<p188:cmLst xmlns:a="http://schemas.openxmlformats.org/drawingml/2006/main" xmlns:r="http://schemas.openxmlformats.org/officeDocument/2006/relationships" xmlns:p188="http://schemas.microsoft.com/office/powerpoint/2018/8/main">
  <p188:cm id="{7B312D29-D4E5-4919-B306-3F94E0D9906B}" authorId="{64C4FEF9-8097-A22D-4D4F-B173F9713115}" status="resolved" created="2025-04-06T12:35:05.752">
    <ac:deMkLst xmlns:ac="http://schemas.microsoft.com/office/drawing/2013/main/command">
      <pc:docMk xmlns:pc="http://schemas.microsoft.com/office/powerpoint/2013/main/command"/>
      <pc:sldMk xmlns:pc="http://schemas.microsoft.com/office/powerpoint/2013/main/command" cId="814013229" sldId="328"/>
      <ac:spMk id="3" creationId="{CAD55C18-840F-9E7F-9834-57B74472BCC5}"/>
    </ac:deMkLst>
    <p188:txBody>
      <a:bodyPr/>
      <a:lstStyle/>
      <a:p>
        <a:r>
          <a:rPr lang="en-US"/>
          <a:t>I suggest bolding Project Origin and Purpose and Need. I wont comment on every slide, but suggest carrying that theme throughout following slides.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BACB41-00AB-4899-9C18-172478E2DB6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5AF6DA4-32F1-5BD7-8C9B-DB1864248C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21089E-53A6-482F-9E33-9B72928460F8}" type="datetimeFigureOut">
              <a:rPr lang="en-US" smtClean="0"/>
              <a:t>4/8/2025</a:t>
            </a:fld>
            <a:endParaRPr lang="en-US"/>
          </a:p>
        </p:txBody>
      </p:sp>
      <p:sp>
        <p:nvSpPr>
          <p:cNvPr id="4" name="Footer Placeholder 3">
            <a:extLst>
              <a:ext uri="{FF2B5EF4-FFF2-40B4-BE49-F238E27FC236}">
                <a16:creationId xmlns:a16="http://schemas.microsoft.com/office/drawing/2014/main" id="{E46E0722-872E-6C8C-CB09-535A78D6FC3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827538D-52D1-CD95-C0C9-70F1F4A822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F3923C-7403-4524-A75A-991119E8F9B3}" type="slidenum">
              <a:rPr lang="en-US" smtClean="0"/>
              <a:t>‹#›</a:t>
            </a:fld>
            <a:endParaRPr lang="en-US"/>
          </a:p>
        </p:txBody>
      </p:sp>
    </p:spTree>
    <p:extLst>
      <p:ext uri="{BB962C8B-B14F-4D97-AF65-F5344CB8AC3E}">
        <p14:creationId xmlns:p14="http://schemas.microsoft.com/office/powerpoint/2010/main" val="17736553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821AF5-3C5A-451B-8647-3287C368959E}"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A1B0B0-3C19-4F94-B37B-5B75390215AF}" type="slidenum">
              <a:rPr lang="en-US" smtClean="0"/>
              <a:t>‹#›</a:t>
            </a:fld>
            <a:endParaRPr lang="en-US"/>
          </a:p>
        </p:txBody>
      </p:sp>
    </p:spTree>
    <p:extLst>
      <p:ext uri="{BB962C8B-B14F-4D97-AF65-F5344CB8AC3E}">
        <p14:creationId xmlns:p14="http://schemas.microsoft.com/office/powerpoint/2010/main" val="803124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A1B0B0-3C19-4F94-B37B-5B75390215AF}" type="slidenum">
              <a:rPr lang="en-US" smtClean="0"/>
              <a:t>9</a:t>
            </a:fld>
            <a:endParaRPr lang="en-US"/>
          </a:p>
        </p:txBody>
      </p:sp>
    </p:spTree>
    <p:extLst>
      <p:ext uri="{BB962C8B-B14F-4D97-AF65-F5344CB8AC3E}">
        <p14:creationId xmlns:p14="http://schemas.microsoft.com/office/powerpoint/2010/main" val="3952106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A1B0B0-3C19-4F94-B37B-5B75390215AF}" type="slidenum">
              <a:rPr lang="en-US" smtClean="0"/>
              <a:t>10</a:t>
            </a:fld>
            <a:endParaRPr lang="en-US"/>
          </a:p>
        </p:txBody>
      </p:sp>
    </p:spTree>
    <p:extLst>
      <p:ext uri="{BB962C8B-B14F-4D97-AF65-F5344CB8AC3E}">
        <p14:creationId xmlns:p14="http://schemas.microsoft.com/office/powerpoint/2010/main" val="602992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9E3A7-9E3E-48E6-913C-5B5980A08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F778CE-8FBB-B110-BCAA-BB76530C58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542B0-D107-4CFA-DA66-5A6B1A0555D9}"/>
              </a:ext>
            </a:extLst>
          </p:cNvPr>
          <p:cNvSpPr>
            <a:spLocks noGrp="1"/>
          </p:cNvSpPr>
          <p:nvPr>
            <p:ph type="body" idx="1"/>
          </p:nvPr>
        </p:nvSpPr>
        <p:spPr/>
        <p:txBody>
          <a:bodyPr/>
          <a:lstStyle/>
          <a:p>
            <a:r>
              <a:rPr lang="en-US" dirty="0"/>
              <a:t>15 – Defined Easement for Highway Purposes </a:t>
            </a:r>
          </a:p>
          <a:p>
            <a:r>
              <a:rPr lang="en-US" dirty="0"/>
              <a:t>1 – Easement to install and Maintain end anchorage </a:t>
            </a:r>
          </a:p>
          <a:p>
            <a:r>
              <a:rPr lang="en-US" dirty="0"/>
              <a:t>1 – Partial Take </a:t>
            </a:r>
          </a:p>
        </p:txBody>
      </p:sp>
      <p:sp>
        <p:nvSpPr>
          <p:cNvPr id="4" name="Slide Number Placeholder 3">
            <a:extLst>
              <a:ext uri="{FF2B5EF4-FFF2-40B4-BE49-F238E27FC236}">
                <a16:creationId xmlns:a16="http://schemas.microsoft.com/office/drawing/2014/main" id="{B56D83C6-11DB-8D42-0CAA-5E3460AAF9C5}"/>
              </a:ext>
            </a:extLst>
          </p:cNvPr>
          <p:cNvSpPr>
            <a:spLocks noGrp="1"/>
          </p:cNvSpPr>
          <p:nvPr>
            <p:ph type="sldNum" sz="quarter" idx="5"/>
          </p:nvPr>
        </p:nvSpPr>
        <p:spPr/>
        <p:txBody>
          <a:bodyPr/>
          <a:lstStyle/>
          <a:p>
            <a:fld id="{20A1B0B0-3C19-4F94-B37B-5B75390215AF}" type="slidenum">
              <a:rPr lang="en-US" smtClean="0"/>
              <a:t>36</a:t>
            </a:fld>
            <a:endParaRPr lang="en-US"/>
          </a:p>
        </p:txBody>
      </p:sp>
    </p:spTree>
    <p:extLst>
      <p:ext uri="{BB962C8B-B14F-4D97-AF65-F5344CB8AC3E}">
        <p14:creationId xmlns:p14="http://schemas.microsoft.com/office/powerpoint/2010/main" val="2965394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813BE-B1FD-DF2E-0D06-828C80C892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06EDB0-2CA5-AB3F-2525-F45683FC09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2591B6-5394-2904-6B24-0C1816500109}"/>
              </a:ext>
            </a:extLst>
          </p:cNvPr>
          <p:cNvSpPr>
            <a:spLocks noGrp="1"/>
          </p:cNvSpPr>
          <p:nvPr>
            <p:ph type="body" idx="1"/>
          </p:nvPr>
        </p:nvSpPr>
        <p:spPr/>
        <p:txBody>
          <a:bodyPr/>
          <a:lstStyle/>
          <a:p>
            <a:r>
              <a:rPr lang="en-US"/>
              <a:t>15 – Defined Easement for Highway Purposes </a:t>
            </a:r>
          </a:p>
          <a:p>
            <a:r>
              <a:rPr lang="en-US"/>
              <a:t>1 – Easement to install and Maintain end anchorage </a:t>
            </a:r>
          </a:p>
          <a:p>
            <a:r>
              <a:rPr lang="en-US"/>
              <a:t>1 – Partial Take </a:t>
            </a:r>
          </a:p>
        </p:txBody>
      </p:sp>
      <p:sp>
        <p:nvSpPr>
          <p:cNvPr id="4" name="Slide Number Placeholder 3">
            <a:extLst>
              <a:ext uri="{FF2B5EF4-FFF2-40B4-BE49-F238E27FC236}">
                <a16:creationId xmlns:a16="http://schemas.microsoft.com/office/drawing/2014/main" id="{77A88D55-6E19-A69D-A637-E7A4B83F0C67}"/>
              </a:ext>
            </a:extLst>
          </p:cNvPr>
          <p:cNvSpPr>
            <a:spLocks noGrp="1"/>
          </p:cNvSpPr>
          <p:nvPr>
            <p:ph type="sldNum" sz="quarter" idx="5"/>
          </p:nvPr>
        </p:nvSpPr>
        <p:spPr/>
        <p:txBody>
          <a:bodyPr/>
          <a:lstStyle/>
          <a:p>
            <a:fld id="{20A1B0B0-3C19-4F94-B37B-5B75390215AF}" type="slidenum">
              <a:rPr lang="en-US" smtClean="0"/>
              <a:t>37</a:t>
            </a:fld>
            <a:endParaRPr lang="en-US"/>
          </a:p>
        </p:txBody>
      </p:sp>
    </p:spTree>
    <p:extLst>
      <p:ext uri="{BB962C8B-B14F-4D97-AF65-F5344CB8AC3E}">
        <p14:creationId xmlns:p14="http://schemas.microsoft.com/office/powerpoint/2010/main" val="3317187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 – Defined Easement for Highway Purposes </a:t>
            </a:r>
          </a:p>
          <a:p>
            <a:r>
              <a:rPr lang="en-US"/>
              <a:t>1 – Easement to install and Maintain end anchorage </a:t>
            </a:r>
          </a:p>
          <a:p>
            <a:r>
              <a:rPr lang="en-US"/>
              <a:t>1 – Partial Take </a:t>
            </a:r>
          </a:p>
        </p:txBody>
      </p:sp>
      <p:sp>
        <p:nvSpPr>
          <p:cNvPr id="4" name="Slide Number Placeholder 3"/>
          <p:cNvSpPr>
            <a:spLocks noGrp="1"/>
          </p:cNvSpPr>
          <p:nvPr>
            <p:ph type="sldNum" sz="quarter" idx="5"/>
          </p:nvPr>
        </p:nvSpPr>
        <p:spPr/>
        <p:txBody>
          <a:bodyPr/>
          <a:lstStyle/>
          <a:p>
            <a:fld id="{20A1B0B0-3C19-4F94-B37B-5B75390215AF}" type="slidenum">
              <a:rPr lang="en-US" smtClean="0"/>
              <a:t>38</a:t>
            </a:fld>
            <a:endParaRPr lang="en-US"/>
          </a:p>
        </p:txBody>
      </p:sp>
    </p:spTree>
    <p:extLst>
      <p:ext uri="{BB962C8B-B14F-4D97-AF65-F5344CB8AC3E}">
        <p14:creationId xmlns:p14="http://schemas.microsoft.com/office/powerpoint/2010/main" val="865798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6800" y="333648"/>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hasCustomPrompt="1"/>
          </p:nvPr>
        </p:nvSpPr>
        <p:spPr>
          <a:xfrm>
            <a:off x="1097280" y="4200061"/>
            <a:ext cx="10058400" cy="914400"/>
          </a:xfrm>
        </p:spPr>
        <p:txBody>
          <a:bodyPr lIns="91440" rIns="91440">
            <a:normAutofit/>
          </a:bodyPr>
          <a:lstStyle>
            <a:lvl1pPr marL="0" indent="0" algn="l">
              <a:buNone/>
              <a:defRPr sz="2400" cap="none"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64719944-DDD8-418C-9EB9-10038D34202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4F8A9-C5CA-479A-81F5-EE24596978A3}" type="slidenum">
              <a:rPr lang="en-US" smtClean="0"/>
              <a:t>‹#›</a:t>
            </a:fld>
            <a:endParaRPr lang="en-US"/>
          </a:p>
        </p:txBody>
      </p:sp>
      <p:cxnSp>
        <p:nvCxnSpPr>
          <p:cNvPr id="9" name="Straight Connector 8"/>
          <p:cNvCxnSpPr>
            <a:cxnSpLocks/>
          </p:cNvCxnSpPr>
          <p:nvPr/>
        </p:nvCxnSpPr>
        <p:spPr>
          <a:xfrm>
            <a:off x="1158240" y="4049934"/>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413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719944-DDD8-418C-9EB9-10038D34202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4F8A9-C5CA-479A-81F5-EE24596978A3}" type="slidenum">
              <a:rPr lang="en-US" smtClean="0"/>
              <a:t>‹#›</a:t>
            </a:fld>
            <a:endParaRPr lang="en-US"/>
          </a:p>
        </p:txBody>
      </p:sp>
    </p:spTree>
    <p:extLst>
      <p:ext uri="{BB962C8B-B14F-4D97-AF65-F5344CB8AC3E}">
        <p14:creationId xmlns:p14="http://schemas.microsoft.com/office/powerpoint/2010/main" val="225741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719944-DDD8-418C-9EB9-10038D34202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4F8A9-C5CA-479A-81F5-EE24596978A3}" type="slidenum">
              <a:rPr lang="en-US" smtClean="0"/>
              <a:t>‹#›</a:t>
            </a:fld>
            <a:endParaRPr lang="en-US"/>
          </a:p>
        </p:txBody>
      </p:sp>
    </p:spTree>
    <p:extLst>
      <p:ext uri="{BB962C8B-B14F-4D97-AF65-F5344CB8AC3E}">
        <p14:creationId xmlns:p14="http://schemas.microsoft.com/office/powerpoint/2010/main" val="2404699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97280" y="286603"/>
            <a:ext cx="10058400" cy="9144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Project No. 0017-0196</a:t>
            </a:r>
          </a:p>
        </p:txBody>
      </p:sp>
      <p:pic>
        <p:nvPicPr>
          <p:cNvPr id="10" name="Picture 9" descr="A black and white seal with a clock and a building&#10;&#10;Description automatically generated">
            <a:extLst>
              <a:ext uri="{FF2B5EF4-FFF2-40B4-BE49-F238E27FC236}">
                <a16:creationId xmlns:a16="http://schemas.microsoft.com/office/drawing/2014/main" id="{E4346C10-02F8-925B-7403-7510FA10B9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108" y="36472"/>
            <a:ext cx="411480" cy="411480"/>
          </a:xfrm>
          <a:prstGeom prst="rect">
            <a:avLst/>
          </a:prstGeom>
        </p:spPr>
      </p:pic>
      <p:pic>
        <p:nvPicPr>
          <p:cNvPr id="11" name="Picture 10">
            <a:extLst>
              <a:ext uri="{FF2B5EF4-FFF2-40B4-BE49-F238E27FC236}">
                <a16:creationId xmlns:a16="http://schemas.microsoft.com/office/drawing/2014/main" id="{EB6B063C-7651-69CA-1A0B-36D2A904E361}"/>
              </a:ext>
            </a:extLst>
          </p:cNvPr>
          <p:cNvPicPr>
            <a:picLocks noChangeAspect="1"/>
          </p:cNvPicPr>
          <p:nvPr userDrawn="1"/>
        </p:nvPicPr>
        <p:blipFill>
          <a:blip r:embed="rId3"/>
          <a:stretch>
            <a:fillRect/>
          </a:stretch>
        </p:blipFill>
        <p:spPr>
          <a:xfrm>
            <a:off x="11299372" y="101353"/>
            <a:ext cx="731520" cy="228600"/>
          </a:xfrm>
          <a:prstGeom prst="rect">
            <a:avLst/>
          </a:prstGeom>
        </p:spPr>
      </p:pic>
    </p:spTree>
    <p:extLst>
      <p:ext uri="{BB962C8B-B14F-4D97-AF65-F5344CB8AC3E}">
        <p14:creationId xmlns:p14="http://schemas.microsoft.com/office/powerpoint/2010/main" val="1512632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065227" y="3398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hasCustomPrompt="1"/>
          </p:nvPr>
        </p:nvSpPr>
        <p:spPr>
          <a:xfrm>
            <a:off x="1097280" y="4128517"/>
            <a:ext cx="10058400" cy="914400"/>
          </a:xfrm>
        </p:spPr>
        <p:txBody>
          <a:bodyPr lIns="91440" rIns="91440" anchor="t" anchorCtr="0">
            <a:normAutofit/>
          </a:bodyPr>
          <a:lstStyle>
            <a:lvl1pPr marL="0" indent="0">
              <a:buNone/>
              <a:defRPr sz="2400" cap="none"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19944-DDD8-418C-9EB9-10038D34202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4F8A9-C5CA-479A-81F5-EE24596978A3}" type="slidenum">
              <a:rPr lang="en-US" smtClean="0"/>
              <a:t>‹#›</a:t>
            </a:fld>
            <a:endParaRPr lang="en-US"/>
          </a:p>
        </p:txBody>
      </p:sp>
      <p:cxnSp>
        <p:nvCxnSpPr>
          <p:cNvPr id="9" name="Straight Connector 8"/>
          <p:cNvCxnSpPr>
            <a:cxnSpLocks/>
          </p:cNvCxnSpPr>
          <p:nvPr/>
        </p:nvCxnSpPr>
        <p:spPr>
          <a:xfrm>
            <a:off x="1158240" y="40386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260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1097280" y="286603"/>
            <a:ext cx="10058400" cy="914400"/>
          </a:xfrm>
        </p:spPr>
        <p:txBody>
          <a:bodyPr/>
          <a:lstStyle/>
          <a:p>
            <a:r>
              <a:rPr lang="en-US"/>
              <a:t>Click To Edit Master Title Style</a:t>
            </a:r>
          </a:p>
        </p:txBody>
      </p:sp>
      <p:sp>
        <p:nvSpPr>
          <p:cNvPr id="3" name="Content Placeholder 2"/>
          <p:cNvSpPr>
            <a:spLocks noGrp="1"/>
          </p:cNvSpPr>
          <p:nvPr>
            <p:ph sz="half" idx="1"/>
          </p:nvPr>
        </p:nvSpPr>
        <p:spPr>
          <a:xfrm>
            <a:off x="1100671" y="1318120"/>
            <a:ext cx="49377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318120"/>
            <a:ext cx="49377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719944-DDD8-418C-9EB9-10038D34202A}"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4F8A9-C5CA-479A-81F5-EE24596978A3}" type="slidenum">
              <a:rPr lang="en-US" smtClean="0"/>
              <a:t>‹#›</a:t>
            </a:fld>
            <a:endParaRPr lang="en-US"/>
          </a:p>
        </p:txBody>
      </p:sp>
    </p:spTree>
    <p:extLst>
      <p:ext uri="{BB962C8B-B14F-4D97-AF65-F5344CB8AC3E}">
        <p14:creationId xmlns:p14="http://schemas.microsoft.com/office/powerpoint/2010/main" val="2928110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1097280" y="286603"/>
            <a:ext cx="10058400" cy="914400"/>
          </a:xfrm>
        </p:spPr>
        <p:txBody>
          <a:bodyPr/>
          <a:lstStyle/>
          <a:p>
            <a:r>
              <a:rPr lang="en-US"/>
              <a:t>Click To Edit Master Title Style</a:t>
            </a:r>
          </a:p>
        </p:txBody>
      </p:sp>
      <p:sp>
        <p:nvSpPr>
          <p:cNvPr id="3" name="Text Placeholder 2"/>
          <p:cNvSpPr>
            <a:spLocks noGrp="1"/>
          </p:cNvSpPr>
          <p:nvPr>
            <p:ph type="body" idx="1"/>
          </p:nvPr>
        </p:nvSpPr>
        <p:spPr>
          <a:xfrm>
            <a:off x="1097280" y="1349663"/>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085945"/>
            <a:ext cx="493776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349663"/>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085945"/>
            <a:ext cx="493776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719944-DDD8-418C-9EB9-10038D34202A}"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D4F8A9-C5CA-479A-81F5-EE24596978A3}" type="slidenum">
              <a:rPr lang="en-US" smtClean="0"/>
              <a:t>‹#›</a:t>
            </a:fld>
            <a:endParaRPr lang="en-US"/>
          </a:p>
        </p:txBody>
      </p:sp>
    </p:spTree>
    <p:extLst>
      <p:ext uri="{BB962C8B-B14F-4D97-AF65-F5344CB8AC3E}">
        <p14:creationId xmlns:p14="http://schemas.microsoft.com/office/powerpoint/2010/main" val="103419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719944-DDD8-418C-9EB9-10038D34202A}"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D4F8A9-C5CA-479A-81F5-EE24596978A3}" type="slidenum">
              <a:rPr lang="en-US" smtClean="0"/>
              <a:t>‹#›</a:t>
            </a:fld>
            <a:endParaRPr lang="en-US"/>
          </a:p>
        </p:txBody>
      </p:sp>
    </p:spTree>
    <p:extLst>
      <p:ext uri="{BB962C8B-B14F-4D97-AF65-F5344CB8AC3E}">
        <p14:creationId xmlns:p14="http://schemas.microsoft.com/office/powerpoint/2010/main" val="1077948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4719944-DDD8-418C-9EB9-10038D34202A}" type="datetimeFigureOut">
              <a:rPr lang="en-US" smtClean="0"/>
              <a:t>4/8/2025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DD4F8A9-C5CA-479A-81F5-EE24596978A3}" type="slidenum">
              <a:rPr lang="en-US" smtClean="0"/>
              <a:t>‹#›</a:t>
            </a:fld>
            <a:endParaRPr lang="en-US"/>
          </a:p>
        </p:txBody>
      </p:sp>
      <p:pic>
        <p:nvPicPr>
          <p:cNvPr id="2" name="Picture 1" descr="A black and white seal with a clock and a building&#10;&#10;Description automatically generated">
            <a:extLst>
              <a:ext uri="{FF2B5EF4-FFF2-40B4-BE49-F238E27FC236}">
                <a16:creationId xmlns:a16="http://schemas.microsoft.com/office/drawing/2014/main" id="{920511A2-17C6-5191-430A-E971397270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108" y="36472"/>
            <a:ext cx="411480" cy="411480"/>
          </a:xfrm>
          <a:prstGeom prst="rect">
            <a:avLst/>
          </a:prstGeom>
        </p:spPr>
      </p:pic>
      <p:pic>
        <p:nvPicPr>
          <p:cNvPr id="3" name="Picture 2">
            <a:extLst>
              <a:ext uri="{FF2B5EF4-FFF2-40B4-BE49-F238E27FC236}">
                <a16:creationId xmlns:a16="http://schemas.microsoft.com/office/drawing/2014/main" id="{2EEA42E4-4048-E7AB-E97B-40E3840B6B93}"/>
              </a:ext>
            </a:extLst>
          </p:cNvPr>
          <p:cNvPicPr>
            <a:picLocks noChangeAspect="1"/>
          </p:cNvPicPr>
          <p:nvPr userDrawn="1"/>
        </p:nvPicPr>
        <p:blipFill>
          <a:blip r:embed="rId3"/>
          <a:stretch>
            <a:fillRect/>
          </a:stretch>
        </p:blipFill>
        <p:spPr>
          <a:xfrm>
            <a:off x="11299372" y="101353"/>
            <a:ext cx="731520" cy="228600"/>
          </a:xfrm>
          <a:prstGeom prst="rect">
            <a:avLst/>
          </a:prstGeom>
        </p:spPr>
      </p:pic>
    </p:spTree>
    <p:extLst>
      <p:ext uri="{BB962C8B-B14F-4D97-AF65-F5344CB8AC3E}">
        <p14:creationId xmlns:p14="http://schemas.microsoft.com/office/powerpoint/2010/main" val="3035311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4719944-DDD8-418C-9EB9-10038D34202A}" type="datetimeFigureOut">
              <a:rPr lang="en-US" smtClean="0"/>
              <a:t>4/8/2025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DD4F8A9-C5CA-479A-81F5-EE24596978A3}" type="slidenum">
              <a:rPr lang="en-US" smtClean="0"/>
              <a:t>‹#›</a:t>
            </a:fld>
            <a:endParaRPr lang="en-US"/>
          </a:p>
        </p:txBody>
      </p:sp>
    </p:spTree>
    <p:extLst>
      <p:ext uri="{BB962C8B-B14F-4D97-AF65-F5344CB8AC3E}">
        <p14:creationId xmlns:p14="http://schemas.microsoft.com/office/powerpoint/2010/main" val="4233194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719944-DDD8-418C-9EB9-10038D34202A}"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4F8A9-C5CA-479A-81F5-EE24596978A3}" type="slidenum">
              <a:rPr lang="en-US" smtClean="0"/>
              <a:t>‹#›</a:t>
            </a:fld>
            <a:endParaRPr lang="en-US"/>
          </a:p>
        </p:txBody>
      </p:sp>
    </p:spTree>
    <p:extLst>
      <p:ext uri="{BB962C8B-B14F-4D97-AF65-F5344CB8AC3E}">
        <p14:creationId xmlns:p14="http://schemas.microsoft.com/office/powerpoint/2010/main" val="2068433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9144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66800" y="1323220"/>
            <a:ext cx="10058400" cy="484632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4719944-DDD8-418C-9EB9-10038D34202A}" type="datetimeFigureOut">
              <a:rPr lang="en-US" smtClean="0"/>
              <a:t>4/8/2025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DD4F8A9-C5CA-479A-81F5-EE24596978A3}" type="slidenum">
              <a:rPr lang="en-US" smtClean="0"/>
              <a:t>‹#›</a:t>
            </a:fld>
            <a:endParaRPr lang="en-US"/>
          </a:p>
        </p:txBody>
      </p:sp>
      <p:cxnSp>
        <p:nvCxnSpPr>
          <p:cNvPr id="10" name="Straight Connector 9"/>
          <p:cNvCxnSpPr>
            <a:cxnSpLocks/>
          </p:cNvCxnSpPr>
          <p:nvPr/>
        </p:nvCxnSpPr>
        <p:spPr>
          <a:xfrm>
            <a:off x="1112520" y="1197134"/>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1956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11A_25E7665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microsoft.com/office/2018/10/relationships/comments" Target="../comments/modernComment_103_CE8F80BF.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microsoft.com/office/2018/10/relationships/comments" Target="../comments/modernComment_10F_324A0AAA.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microsoft.com/office/2018/10/relationships/comments" Target="../comments/modernComment_106_D8A3C0E9.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18/10/relationships/comments" Target="../comments/modernComment_13F_899B4A00.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18/10/relationships/comments" Target="../comments/modernComment_140_50AEF895.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RaymondRogozinski@bristolct.gov" TargetMode="External"/><Relationship Id="rId2" Type="http://schemas.openxmlformats.org/officeDocument/2006/relationships/hyperlink" Target="https://bristolct.portal.civicclerk.co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microsoft.com/office/2018/10/relationships/comments" Target="../comments/modernComment_10C_BCE01DB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microsoft.com/office/2018/10/relationships/comments" Target="../comments/modernComment_148_3084DB2D.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microsoft.com/office/2018/10/relationships/comments" Target="../comments/modernComment_135_B96C3CEE.xml"/><Relationship Id="rId1" Type="http://schemas.openxmlformats.org/officeDocument/2006/relationships/slideLayout" Target="../slideLayouts/slideLayout6.xml"/><Relationship Id="rId6" Type="http://schemas.openxmlformats.org/officeDocument/2006/relationships/hyperlink" Target="mailto:RaymondRogozinski@bristolct.gov" TargetMode="External"/><Relationship Id="rId5" Type="http://schemas.openxmlformats.org/officeDocument/2006/relationships/hyperlink" Target="https://bristolct.portal.civicclerk.com/" TargetMode="External"/><Relationship Id="rId4" Type="http://schemas.openxmlformats.org/officeDocument/2006/relationships/image" Target="../media/image62.svg"/></Relationships>
</file>

<file path=ppt/slides/_rels/slide6.xml.rels><?xml version="1.0" encoding="UTF-8" standalone="yes"?>
<Relationships xmlns="http://schemas.openxmlformats.org/package/2006/relationships"><Relationship Id="rId2" Type="http://schemas.microsoft.com/office/2018/10/relationships/comments" Target="../comments/modernComment_102_82F2B7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microsoft.com/office/2018/10/relationships/comments" Target="../comments/modernComment_13A_CD18834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F3ED7-BB5D-3EA4-01C2-406528ABE846}"/>
              </a:ext>
            </a:extLst>
          </p:cNvPr>
          <p:cNvSpPr>
            <a:spLocks noGrp="1"/>
          </p:cNvSpPr>
          <p:nvPr>
            <p:ph type="ctrTitle"/>
          </p:nvPr>
        </p:nvSpPr>
        <p:spPr>
          <a:xfrm>
            <a:off x="1066800" y="329466"/>
            <a:ext cx="10058400" cy="3566160"/>
          </a:xfrm>
        </p:spPr>
        <p:txBody>
          <a:bodyPr>
            <a:normAutofit/>
          </a:bodyPr>
          <a:lstStyle/>
          <a:p>
            <a:pPr algn="ctr">
              <a:spcBef>
                <a:spcPts val="0"/>
              </a:spcBef>
            </a:pPr>
            <a:r>
              <a:rPr lang="en-US" sz="5400" dirty="0">
                <a:latin typeface="Century Schoolbook" panose="02040604050505020304" pitchFamily="18" charset="0"/>
              </a:rPr>
              <a:t>State Project No. 0017-0196</a:t>
            </a:r>
            <a:br>
              <a:rPr lang="en-US" sz="6600" dirty="0">
                <a:latin typeface="Century Schoolbook" panose="02040604050505020304" pitchFamily="18" charset="0"/>
              </a:rPr>
            </a:br>
            <a:r>
              <a:rPr lang="en-US" sz="4000" dirty="0">
                <a:latin typeface="Century Schoolbook" panose="02040604050505020304" pitchFamily="18" charset="0"/>
              </a:rPr>
              <a:t>Route 72 Improvements </a:t>
            </a:r>
            <a:br>
              <a:rPr lang="en-US" sz="4000" dirty="0">
                <a:latin typeface="Century Schoolbook" panose="02040604050505020304" pitchFamily="18" charset="0"/>
              </a:rPr>
            </a:br>
            <a:r>
              <a:rPr lang="en-US" sz="4000" dirty="0">
                <a:latin typeface="Century Schoolbook" panose="02040604050505020304" pitchFamily="18" charset="0"/>
              </a:rPr>
              <a:t>in the City of Bristol</a:t>
            </a:r>
            <a:endParaRPr lang="en-US" sz="3200" dirty="0">
              <a:latin typeface="Century Schoolbook" panose="02040604050505020304" pitchFamily="18" charset="0"/>
            </a:endParaRPr>
          </a:p>
        </p:txBody>
      </p:sp>
      <p:sp>
        <p:nvSpPr>
          <p:cNvPr id="3" name="Subtitle 2">
            <a:extLst>
              <a:ext uri="{FF2B5EF4-FFF2-40B4-BE49-F238E27FC236}">
                <a16:creationId xmlns:a16="http://schemas.microsoft.com/office/drawing/2014/main" id="{4990E491-EB12-30DB-DEFE-9633764AE11B}"/>
              </a:ext>
            </a:extLst>
          </p:cNvPr>
          <p:cNvSpPr>
            <a:spLocks noGrp="1"/>
          </p:cNvSpPr>
          <p:nvPr>
            <p:ph type="subTitle" idx="1"/>
          </p:nvPr>
        </p:nvSpPr>
        <p:spPr>
          <a:xfrm>
            <a:off x="1111457" y="4232513"/>
            <a:ext cx="10058400" cy="914400"/>
          </a:xfrm>
        </p:spPr>
        <p:txBody>
          <a:bodyPr>
            <a:normAutofit lnSpcReduction="10000"/>
          </a:bodyPr>
          <a:lstStyle/>
          <a:p>
            <a:pPr algn="ctr"/>
            <a:r>
              <a:rPr lang="en-US" dirty="0">
                <a:latin typeface="Century Schoolbook" panose="02040604050505020304" pitchFamily="18" charset="0"/>
              </a:rPr>
              <a:t>PUBLIC INFORMATION </a:t>
            </a:r>
            <a:r>
              <a:rPr lang="en-US" cap="none" dirty="0">
                <a:latin typeface="Century Schoolbook" panose="02040604050505020304" pitchFamily="18" charset="0"/>
              </a:rPr>
              <a:t>MEETING</a:t>
            </a:r>
          </a:p>
          <a:p>
            <a:pPr algn="ctr"/>
            <a:r>
              <a:rPr lang="en-US" dirty="0">
                <a:latin typeface="Century Schoolbook" panose="02040604050505020304" pitchFamily="18" charset="0"/>
              </a:rPr>
              <a:t>April</a:t>
            </a:r>
            <a:r>
              <a:rPr lang="en-US" cap="none" dirty="0">
                <a:latin typeface="Century Schoolbook" panose="02040604050505020304" pitchFamily="18" charset="0"/>
              </a:rPr>
              <a:t> 29, 2025</a:t>
            </a:r>
          </a:p>
        </p:txBody>
      </p:sp>
      <p:pic>
        <p:nvPicPr>
          <p:cNvPr id="5" name="Picture 4">
            <a:extLst>
              <a:ext uri="{FF2B5EF4-FFF2-40B4-BE49-F238E27FC236}">
                <a16:creationId xmlns:a16="http://schemas.microsoft.com/office/drawing/2014/main" id="{79F59515-A3EB-FF32-EB0C-4F49B4CBD315}"/>
              </a:ext>
            </a:extLst>
          </p:cNvPr>
          <p:cNvPicPr>
            <a:picLocks noChangeAspect="1"/>
          </p:cNvPicPr>
          <p:nvPr/>
        </p:nvPicPr>
        <p:blipFill>
          <a:blip r:embed="rId2"/>
          <a:stretch>
            <a:fillRect/>
          </a:stretch>
        </p:blipFill>
        <p:spPr>
          <a:xfrm>
            <a:off x="10644085" y="5310875"/>
            <a:ext cx="962230" cy="731520"/>
          </a:xfrm>
          <a:prstGeom prst="rect">
            <a:avLst/>
          </a:prstGeom>
        </p:spPr>
      </p:pic>
      <p:pic>
        <p:nvPicPr>
          <p:cNvPr id="6" name="Picture 5">
            <a:extLst>
              <a:ext uri="{FF2B5EF4-FFF2-40B4-BE49-F238E27FC236}">
                <a16:creationId xmlns:a16="http://schemas.microsoft.com/office/drawing/2014/main" id="{66AC3981-5B0D-14FE-6FFC-89994ECE18CC}"/>
              </a:ext>
            </a:extLst>
          </p:cNvPr>
          <p:cNvPicPr>
            <a:picLocks noChangeAspect="1"/>
          </p:cNvPicPr>
          <p:nvPr/>
        </p:nvPicPr>
        <p:blipFill>
          <a:blip r:embed="rId3"/>
          <a:stretch>
            <a:fillRect/>
          </a:stretch>
        </p:blipFill>
        <p:spPr>
          <a:xfrm>
            <a:off x="2517591" y="5950955"/>
            <a:ext cx="584227" cy="182880"/>
          </a:xfrm>
          <a:prstGeom prst="rect">
            <a:avLst/>
          </a:prstGeom>
        </p:spPr>
      </p:pic>
      <p:pic>
        <p:nvPicPr>
          <p:cNvPr id="8" name="Picture 7" descr="A black and white seal with a clock and a building&#10;&#10;Description automatically generated">
            <a:extLst>
              <a:ext uri="{FF2B5EF4-FFF2-40B4-BE49-F238E27FC236}">
                <a16:creationId xmlns:a16="http://schemas.microsoft.com/office/drawing/2014/main" id="{1EB2C898-246D-39FF-CB04-2EA4D0B71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1104" y="5218407"/>
            <a:ext cx="457200" cy="457200"/>
          </a:xfrm>
          <a:prstGeom prst="rect">
            <a:avLst/>
          </a:prstGeom>
        </p:spPr>
      </p:pic>
      <p:sp>
        <p:nvSpPr>
          <p:cNvPr id="4" name="TextBox 3">
            <a:extLst>
              <a:ext uri="{FF2B5EF4-FFF2-40B4-BE49-F238E27FC236}">
                <a16:creationId xmlns:a16="http://schemas.microsoft.com/office/drawing/2014/main" id="{D30B4AFA-4ADE-3F1D-0392-93423C9ED248}"/>
              </a:ext>
            </a:extLst>
          </p:cNvPr>
          <p:cNvSpPr txBox="1"/>
          <p:nvPr/>
        </p:nvSpPr>
        <p:spPr>
          <a:xfrm>
            <a:off x="137784" y="5903896"/>
            <a:ext cx="2285376" cy="276999"/>
          </a:xfrm>
          <a:prstGeom prst="rect">
            <a:avLst/>
          </a:prstGeom>
          <a:noFill/>
        </p:spPr>
        <p:txBody>
          <a:bodyPr wrap="square" rtlCol="0">
            <a:spAutoFit/>
          </a:bodyPr>
          <a:lstStyle/>
          <a:p>
            <a:pPr algn="just"/>
            <a:r>
              <a:rPr lang="en-US" sz="1200">
                <a:solidFill>
                  <a:schemeClr val="tx2"/>
                </a:solidFill>
                <a:latin typeface="+mj-lt"/>
              </a:rPr>
              <a:t>Prepared by: GM2 Associates, Inc</a:t>
            </a:r>
            <a:r>
              <a:rPr lang="en-US" sz="1200">
                <a:solidFill>
                  <a:schemeClr val="tx2"/>
                </a:solidFill>
              </a:rPr>
              <a:t>.</a:t>
            </a:r>
          </a:p>
        </p:txBody>
      </p:sp>
      <p:sp>
        <p:nvSpPr>
          <p:cNvPr id="7" name="TextBox 6">
            <a:extLst>
              <a:ext uri="{FF2B5EF4-FFF2-40B4-BE49-F238E27FC236}">
                <a16:creationId xmlns:a16="http://schemas.microsoft.com/office/drawing/2014/main" id="{519A86EF-E892-9FFD-D6D5-D54E6E792231}"/>
              </a:ext>
            </a:extLst>
          </p:cNvPr>
          <p:cNvSpPr txBox="1"/>
          <p:nvPr/>
        </p:nvSpPr>
        <p:spPr>
          <a:xfrm>
            <a:off x="134736" y="5309087"/>
            <a:ext cx="2285376" cy="276999"/>
          </a:xfrm>
          <a:prstGeom prst="rect">
            <a:avLst/>
          </a:prstGeom>
          <a:noFill/>
        </p:spPr>
        <p:txBody>
          <a:bodyPr wrap="square" rtlCol="0">
            <a:spAutoFit/>
          </a:bodyPr>
          <a:lstStyle/>
          <a:p>
            <a:pPr algn="just"/>
            <a:r>
              <a:rPr lang="en-US" sz="1200">
                <a:solidFill>
                  <a:schemeClr val="tx2"/>
                </a:solidFill>
                <a:latin typeface="+mj-lt"/>
              </a:rPr>
              <a:t>Prepared for: City of Bristol</a:t>
            </a:r>
          </a:p>
        </p:txBody>
      </p:sp>
    </p:spTree>
    <p:extLst>
      <p:ext uri="{BB962C8B-B14F-4D97-AF65-F5344CB8AC3E}">
        <p14:creationId xmlns:p14="http://schemas.microsoft.com/office/powerpoint/2010/main" val="636876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773A5-FB1E-3B4B-FC8D-C1FE21991EB2}"/>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Projects Locations</a:t>
            </a:r>
          </a:p>
        </p:txBody>
      </p:sp>
      <p:pic>
        <p:nvPicPr>
          <p:cNvPr id="5" name="Content Placeholder 4">
            <a:extLst>
              <a:ext uri="{FF2B5EF4-FFF2-40B4-BE49-F238E27FC236}">
                <a16:creationId xmlns:a16="http://schemas.microsoft.com/office/drawing/2014/main" id="{6A07ED07-43CC-815C-1CB4-4F132A875423}"/>
              </a:ext>
            </a:extLst>
          </p:cNvPr>
          <p:cNvPicPr>
            <a:picLocks noGrp="1" noChangeAspect="1"/>
          </p:cNvPicPr>
          <p:nvPr>
            <p:ph idx="1"/>
          </p:nvPr>
        </p:nvPicPr>
        <p:blipFill>
          <a:blip r:embed="rId4"/>
          <a:stretch>
            <a:fillRect/>
          </a:stretch>
        </p:blipFill>
        <p:spPr>
          <a:xfrm>
            <a:off x="1066800" y="1561943"/>
            <a:ext cx="10058400" cy="3734114"/>
          </a:xfrm>
        </p:spPr>
      </p:pic>
      <p:sp>
        <p:nvSpPr>
          <p:cNvPr id="6" name="Freeform: Shape 5">
            <a:extLst>
              <a:ext uri="{FF2B5EF4-FFF2-40B4-BE49-F238E27FC236}">
                <a16:creationId xmlns:a16="http://schemas.microsoft.com/office/drawing/2014/main" id="{4D74D410-62E4-2518-97E2-6DC5DE04D643}"/>
              </a:ext>
            </a:extLst>
          </p:cNvPr>
          <p:cNvSpPr/>
          <p:nvPr/>
        </p:nvSpPr>
        <p:spPr>
          <a:xfrm>
            <a:off x="6571397" y="3294718"/>
            <a:ext cx="4333164" cy="513007"/>
          </a:xfrm>
          <a:custGeom>
            <a:avLst/>
            <a:gdLst>
              <a:gd name="connsiteX0" fmla="*/ 4333164 w 4333164"/>
              <a:gd name="connsiteY0" fmla="*/ 513007 h 513007"/>
              <a:gd name="connsiteX1" fmla="*/ 4142096 w 4333164"/>
              <a:gd name="connsiteY1" fmla="*/ 192285 h 513007"/>
              <a:gd name="connsiteX2" fmla="*/ 3807725 w 4333164"/>
              <a:gd name="connsiteY2" fmla="*/ 1216 h 513007"/>
              <a:gd name="connsiteX3" fmla="*/ 3343702 w 4333164"/>
              <a:gd name="connsiteY3" fmla="*/ 124046 h 513007"/>
              <a:gd name="connsiteX4" fmla="*/ 2777319 w 4333164"/>
              <a:gd name="connsiteY4" fmla="*/ 383354 h 513007"/>
              <a:gd name="connsiteX5" fmla="*/ 2388358 w 4333164"/>
              <a:gd name="connsiteY5" fmla="*/ 478888 h 513007"/>
              <a:gd name="connsiteX6" fmla="*/ 1685499 w 4333164"/>
              <a:gd name="connsiteY6" fmla="*/ 315115 h 513007"/>
              <a:gd name="connsiteX7" fmla="*/ 968991 w 4333164"/>
              <a:gd name="connsiteY7" fmla="*/ 287819 h 513007"/>
              <a:gd name="connsiteX8" fmla="*/ 375313 w 4333164"/>
              <a:gd name="connsiteY8" fmla="*/ 96751 h 513007"/>
              <a:gd name="connsiteX9" fmla="*/ 0 w 4333164"/>
              <a:gd name="connsiteY9" fmla="*/ 83103 h 51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3164" h="513007">
                <a:moveTo>
                  <a:pt x="4333164" y="513007"/>
                </a:moveTo>
                <a:cubicBezTo>
                  <a:pt x="4281416" y="395295"/>
                  <a:pt x="4229669" y="277583"/>
                  <a:pt x="4142096" y="192285"/>
                </a:cubicBezTo>
                <a:cubicBezTo>
                  <a:pt x="4054523" y="106987"/>
                  <a:pt x="3940791" y="12589"/>
                  <a:pt x="3807725" y="1216"/>
                </a:cubicBezTo>
                <a:cubicBezTo>
                  <a:pt x="3674659" y="-10157"/>
                  <a:pt x="3515436" y="60356"/>
                  <a:pt x="3343702" y="124046"/>
                </a:cubicBezTo>
                <a:cubicBezTo>
                  <a:pt x="3171968" y="187736"/>
                  <a:pt x="2936543" y="324214"/>
                  <a:pt x="2777319" y="383354"/>
                </a:cubicBezTo>
                <a:cubicBezTo>
                  <a:pt x="2618095" y="442494"/>
                  <a:pt x="2570328" y="490261"/>
                  <a:pt x="2388358" y="478888"/>
                </a:cubicBezTo>
                <a:cubicBezTo>
                  <a:pt x="2206388" y="467515"/>
                  <a:pt x="1922060" y="346960"/>
                  <a:pt x="1685499" y="315115"/>
                </a:cubicBezTo>
                <a:cubicBezTo>
                  <a:pt x="1448938" y="283270"/>
                  <a:pt x="1187355" y="324213"/>
                  <a:pt x="968991" y="287819"/>
                </a:cubicBezTo>
                <a:cubicBezTo>
                  <a:pt x="750627" y="251425"/>
                  <a:pt x="536811" y="130870"/>
                  <a:pt x="375313" y="96751"/>
                </a:cubicBezTo>
                <a:cubicBezTo>
                  <a:pt x="213815" y="62632"/>
                  <a:pt x="106907" y="72867"/>
                  <a:pt x="0" y="83103"/>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7646D3C5-0611-44F4-7DD0-BA9CC4A71B54}"/>
              </a:ext>
            </a:extLst>
          </p:cNvPr>
          <p:cNvSpPr/>
          <p:nvPr/>
        </p:nvSpPr>
        <p:spPr>
          <a:xfrm>
            <a:off x="2122227" y="2871645"/>
            <a:ext cx="2047164" cy="185454"/>
          </a:xfrm>
          <a:custGeom>
            <a:avLst/>
            <a:gdLst>
              <a:gd name="connsiteX0" fmla="*/ 0 w 2047164"/>
              <a:gd name="connsiteY0" fmla="*/ 14856 h 185454"/>
              <a:gd name="connsiteX1" fmla="*/ 607325 w 2047164"/>
              <a:gd name="connsiteY1" fmla="*/ 1209 h 185454"/>
              <a:gd name="connsiteX2" fmla="*/ 1091821 w 2047164"/>
              <a:gd name="connsiteY2" fmla="*/ 42152 h 185454"/>
              <a:gd name="connsiteX3" fmla="*/ 2047164 w 2047164"/>
              <a:gd name="connsiteY3" fmla="*/ 185454 h 185454"/>
            </a:gdLst>
            <a:ahLst/>
            <a:cxnLst>
              <a:cxn ang="0">
                <a:pos x="connsiteX0" y="connsiteY0"/>
              </a:cxn>
              <a:cxn ang="0">
                <a:pos x="connsiteX1" y="connsiteY1"/>
              </a:cxn>
              <a:cxn ang="0">
                <a:pos x="connsiteX2" y="connsiteY2"/>
              </a:cxn>
              <a:cxn ang="0">
                <a:pos x="connsiteX3" y="connsiteY3"/>
              </a:cxn>
            </a:cxnLst>
            <a:rect l="l" t="t" r="r" b="b"/>
            <a:pathLst>
              <a:path w="2047164" h="185454">
                <a:moveTo>
                  <a:pt x="0" y="14856"/>
                </a:moveTo>
                <a:cubicBezTo>
                  <a:pt x="212677" y="5758"/>
                  <a:pt x="425355" y="-3340"/>
                  <a:pt x="607325" y="1209"/>
                </a:cubicBezTo>
                <a:cubicBezTo>
                  <a:pt x="789295" y="5758"/>
                  <a:pt x="851848" y="11444"/>
                  <a:pt x="1091821" y="42152"/>
                </a:cubicBezTo>
                <a:cubicBezTo>
                  <a:pt x="1331794" y="72860"/>
                  <a:pt x="1689479" y="129157"/>
                  <a:pt x="2047164" y="185454"/>
                </a:cubicBezTo>
              </a:path>
            </a:pathLst>
          </a:custGeom>
          <a:noFill/>
          <a:ln w="381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33DEF65-B7ED-D22D-21BF-EFBAD75038F5}"/>
              </a:ext>
            </a:extLst>
          </p:cNvPr>
          <p:cNvSpPr txBox="1"/>
          <p:nvPr/>
        </p:nvSpPr>
        <p:spPr>
          <a:xfrm>
            <a:off x="1457354" y="2874219"/>
            <a:ext cx="274320" cy="182880"/>
          </a:xfrm>
          <a:prstGeom prst="rect">
            <a:avLst/>
          </a:prstGeom>
          <a:solidFill>
            <a:schemeClr val="bg1"/>
          </a:solidFill>
          <a:ln w="15875">
            <a:solidFill>
              <a:schemeClr val="tx1"/>
            </a:solidFill>
          </a:ln>
        </p:spPr>
        <p:txBody>
          <a:bodyPr wrap="square" lIns="45720" tIns="45720" rIns="45720" rtlCol="0" anchor="ctr">
            <a:spAutoFit/>
          </a:bodyPr>
          <a:lstStyle/>
          <a:p>
            <a:pPr algn="ctr"/>
            <a:r>
              <a:rPr lang="en-US" sz="1000" dirty="0"/>
              <a:t>72</a:t>
            </a:r>
          </a:p>
        </p:txBody>
      </p:sp>
      <p:sp>
        <p:nvSpPr>
          <p:cNvPr id="10" name="TextBox 9">
            <a:extLst>
              <a:ext uri="{FF2B5EF4-FFF2-40B4-BE49-F238E27FC236}">
                <a16:creationId xmlns:a16="http://schemas.microsoft.com/office/drawing/2014/main" id="{12089E03-E003-A6A0-A0D4-9B8D377194D3}"/>
              </a:ext>
            </a:extLst>
          </p:cNvPr>
          <p:cNvSpPr txBox="1"/>
          <p:nvPr/>
        </p:nvSpPr>
        <p:spPr>
          <a:xfrm>
            <a:off x="10645785" y="3459781"/>
            <a:ext cx="274320" cy="182880"/>
          </a:xfrm>
          <a:prstGeom prst="rect">
            <a:avLst/>
          </a:prstGeom>
          <a:solidFill>
            <a:schemeClr val="bg1"/>
          </a:solidFill>
          <a:ln w="15875">
            <a:solidFill>
              <a:schemeClr val="tx1"/>
            </a:solidFill>
          </a:ln>
        </p:spPr>
        <p:txBody>
          <a:bodyPr wrap="square" lIns="45720" tIns="45720" rIns="45720" rtlCol="0" anchor="ctr">
            <a:spAutoFit/>
          </a:bodyPr>
          <a:lstStyle/>
          <a:p>
            <a:pPr algn="ctr"/>
            <a:r>
              <a:rPr lang="en-US" sz="1000" dirty="0"/>
              <a:t>72</a:t>
            </a:r>
          </a:p>
        </p:txBody>
      </p:sp>
      <p:sp>
        <p:nvSpPr>
          <p:cNvPr id="11" name="TextBox 10">
            <a:extLst>
              <a:ext uri="{FF2B5EF4-FFF2-40B4-BE49-F238E27FC236}">
                <a16:creationId xmlns:a16="http://schemas.microsoft.com/office/drawing/2014/main" id="{B83928B1-F9EA-A468-16ED-CF3903B15BFC}"/>
              </a:ext>
            </a:extLst>
          </p:cNvPr>
          <p:cNvSpPr txBox="1"/>
          <p:nvPr/>
        </p:nvSpPr>
        <p:spPr>
          <a:xfrm>
            <a:off x="4403454" y="1924633"/>
            <a:ext cx="274320" cy="182880"/>
          </a:xfrm>
          <a:prstGeom prst="rect">
            <a:avLst/>
          </a:prstGeom>
          <a:solidFill>
            <a:schemeClr val="bg1"/>
          </a:solidFill>
          <a:ln w="15875">
            <a:solidFill>
              <a:schemeClr val="tx1"/>
            </a:solidFill>
          </a:ln>
        </p:spPr>
        <p:txBody>
          <a:bodyPr wrap="square" lIns="45720" tIns="45720" rIns="45720" rtlCol="0" anchor="ctr">
            <a:spAutoFit/>
          </a:bodyPr>
          <a:lstStyle/>
          <a:p>
            <a:pPr algn="ctr"/>
            <a:r>
              <a:rPr lang="en-US" sz="1000" dirty="0"/>
              <a:t>69</a:t>
            </a:r>
          </a:p>
        </p:txBody>
      </p:sp>
      <p:sp>
        <p:nvSpPr>
          <p:cNvPr id="13" name="Rectangle 12">
            <a:extLst>
              <a:ext uri="{FF2B5EF4-FFF2-40B4-BE49-F238E27FC236}">
                <a16:creationId xmlns:a16="http://schemas.microsoft.com/office/drawing/2014/main" id="{BA851235-3105-D6CE-9200-278FBEBF35C5}"/>
              </a:ext>
            </a:extLst>
          </p:cNvPr>
          <p:cNvSpPr/>
          <p:nvPr/>
        </p:nvSpPr>
        <p:spPr>
          <a:xfrm>
            <a:off x="1457354" y="2295261"/>
            <a:ext cx="838112" cy="430887"/>
          </a:xfrm>
          <a:prstGeom prst="rect">
            <a:avLst/>
          </a:prstGeom>
          <a:noFill/>
        </p:spPr>
        <p:txBody>
          <a:bodyPr wrap="square" lIns="0" tIns="0" rIns="0" bIns="0">
            <a:spAutoFit/>
          </a:bodyPr>
          <a:lstStyle/>
          <a:p>
            <a:pPr algn="ctr"/>
            <a:r>
              <a:rPr lang="en-US" sz="1400" b="1" dirty="0">
                <a:ln w="10160">
                  <a:solidFill>
                    <a:srgbClr val="00B050"/>
                  </a:solidFill>
                  <a:prstDash val="solid"/>
                </a:ln>
                <a:solidFill>
                  <a:srgbClr val="FFFFFF"/>
                </a:solidFill>
                <a:effectLst>
                  <a:outerShdw blurRad="38100" dist="22860" dir="5400000" algn="tl" rotWithShape="0">
                    <a:srgbClr val="000000">
                      <a:alpha val="30000"/>
                    </a:srgbClr>
                  </a:outerShdw>
                </a:effectLst>
              </a:rPr>
              <a:t>Muzzy Field</a:t>
            </a:r>
            <a:endParaRPr lang="en-US" sz="1400" b="1" cap="none" spc="0" dirty="0">
              <a:ln w="10160">
                <a:solidFill>
                  <a:srgbClr val="00B050"/>
                </a:solidFill>
                <a:prstDash val="solid"/>
              </a:ln>
              <a:solidFill>
                <a:srgbClr val="FFFFFF"/>
              </a:solidFill>
              <a:effectLst>
                <a:outerShdw blurRad="38100" dist="22860" dir="5400000" algn="tl" rotWithShape="0">
                  <a:srgbClr val="000000">
                    <a:alpha val="30000"/>
                  </a:srgbClr>
                </a:outerShdw>
              </a:effectLst>
            </a:endParaRPr>
          </a:p>
        </p:txBody>
      </p:sp>
      <p:sp>
        <p:nvSpPr>
          <p:cNvPr id="14" name="Rectangle 13">
            <a:extLst>
              <a:ext uri="{FF2B5EF4-FFF2-40B4-BE49-F238E27FC236}">
                <a16:creationId xmlns:a16="http://schemas.microsoft.com/office/drawing/2014/main" id="{CA5E5623-5188-B4E8-E9A1-6A0F8A64741C}"/>
              </a:ext>
            </a:extLst>
          </p:cNvPr>
          <p:cNvSpPr/>
          <p:nvPr/>
        </p:nvSpPr>
        <p:spPr>
          <a:xfrm>
            <a:off x="9270748" y="3953221"/>
            <a:ext cx="1325236" cy="430887"/>
          </a:xfrm>
          <a:prstGeom prst="rect">
            <a:avLst/>
          </a:prstGeom>
          <a:noFill/>
        </p:spPr>
        <p:txBody>
          <a:bodyPr wrap="square" lIns="0" tIns="0" rIns="0" bIns="0">
            <a:spAutoFit/>
          </a:bodyPr>
          <a:lstStyle/>
          <a:p>
            <a:pPr algn="ctr"/>
            <a:r>
              <a:rPr lang="en-US" sz="1400" b="1" dirty="0">
                <a:ln w="10160">
                  <a:solidFill>
                    <a:srgbClr val="00B050"/>
                  </a:solidFill>
                  <a:prstDash val="solid"/>
                </a:ln>
                <a:solidFill>
                  <a:srgbClr val="FFFFFF"/>
                </a:solidFill>
                <a:effectLst>
                  <a:outerShdw blurRad="38100" dist="22860" dir="5400000" algn="tl" rotWithShape="0">
                    <a:srgbClr val="000000">
                      <a:alpha val="30000"/>
                    </a:srgbClr>
                  </a:outerShdw>
                </a:effectLst>
              </a:rPr>
              <a:t>Memorial </a:t>
            </a:r>
          </a:p>
          <a:p>
            <a:pPr algn="ctr"/>
            <a:r>
              <a:rPr lang="en-US" sz="1400" b="1" dirty="0">
                <a:ln w="10160">
                  <a:solidFill>
                    <a:srgbClr val="00B050"/>
                  </a:solidFill>
                  <a:prstDash val="solid"/>
                </a:ln>
                <a:solidFill>
                  <a:srgbClr val="FFFFFF"/>
                </a:solidFill>
                <a:effectLst>
                  <a:outerShdw blurRad="38100" dist="22860" dir="5400000" algn="tl" rotWithShape="0">
                    <a:srgbClr val="000000">
                      <a:alpha val="30000"/>
                    </a:srgbClr>
                  </a:outerShdw>
                </a:effectLst>
              </a:rPr>
              <a:t>Blvd Park</a:t>
            </a:r>
            <a:endParaRPr lang="en-US" sz="1400" b="1" cap="none" spc="0" dirty="0">
              <a:ln w="10160">
                <a:solidFill>
                  <a:srgbClr val="00B050"/>
                </a:solidFill>
                <a:prstDash val="solid"/>
              </a:ln>
              <a:solidFill>
                <a:srgbClr val="FFFFFF"/>
              </a:solidFill>
              <a:effectLst>
                <a:outerShdw blurRad="38100" dist="22860" dir="5400000" algn="tl" rotWithShape="0">
                  <a:srgbClr val="000000">
                    <a:alpha val="30000"/>
                  </a:srgbClr>
                </a:outerShdw>
              </a:effectLst>
            </a:endParaRPr>
          </a:p>
        </p:txBody>
      </p:sp>
      <p:cxnSp>
        <p:nvCxnSpPr>
          <p:cNvPr id="16" name="Straight Connector 15">
            <a:extLst>
              <a:ext uri="{FF2B5EF4-FFF2-40B4-BE49-F238E27FC236}">
                <a16:creationId xmlns:a16="http://schemas.microsoft.com/office/drawing/2014/main" id="{470B51CA-7DAB-0A60-64BB-BB3453C2CAA4}"/>
              </a:ext>
            </a:extLst>
          </p:cNvPr>
          <p:cNvCxnSpPr>
            <a:cxnSpLocks/>
          </p:cNvCxnSpPr>
          <p:nvPr/>
        </p:nvCxnSpPr>
        <p:spPr>
          <a:xfrm flipH="1" flipV="1">
            <a:off x="9007774" y="3757958"/>
            <a:ext cx="19974" cy="25786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102BDB5-5026-D7F4-AEE0-26B67BE5E5B7}"/>
              </a:ext>
            </a:extLst>
          </p:cNvPr>
          <p:cNvCxnSpPr>
            <a:cxnSpLocks/>
          </p:cNvCxnSpPr>
          <p:nvPr/>
        </p:nvCxnSpPr>
        <p:spPr>
          <a:xfrm flipV="1">
            <a:off x="8257214" y="3595148"/>
            <a:ext cx="11373" cy="310048"/>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9D99D3E-8071-771D-4EE9-52A5E780B814}"/>
              </a:ext>
            </a:extLst>
          </p:cNvPr>
          <p:cNvCxnSpPr>
            <a:cxnSpLocks/>
          </p:cNvCxnSpPr>
          <p:nvPr/>
        </p:nvCxnSpPr>
        <p:spPr>
          <a:xfrm flipH="1">
            <a:off x="10969906" y="3919881"/>
            <a:ext cx="44975" cy="137998"/>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5F984FB8-3F04-C188-2301-979E89EE35DF}"/>
              </a:ext>
            </a:extLst>
          </p:cNvPr>
          <p:cNvGrpSpPr/>
          <p:nvPr/>
        </p:nvGrpSpPr>
        <p:grpSpPr>
          <a:xfrm>
            <a:off x="4134301" y="2824163"/>
            <a:ext cx="1239424" cy="747712"/>
            <a:chOff x="4134301" y="2824163"/>
            <a:chExt cx="1239424" cy="747712"/>
          </a:xfrm>
        </p:grpSpPr>
        <p:sp>
          <p:nvSpPr>
            <p:cNvPr id="33" name="Freeform: Shape 32">
              <a:extLst>
                <a:ext uri="{FF2B5EF4-FFF2-40B4-BE49-F238E27FC236}">
                  <a16:creationId xmlns:a16="http://schemas.microsoft.com/office/drawing/2014/main" id="{25ED5404-55FB-3BFB-43EE-9090D084675E}"/>
                </a:ext>
              </a:extLst>
            </p:cNvPr>
            <p:cNvSpPr/>
            <p:nvPr/>
          </p:nvSpPr>
          <p:spPr>
            <a:xfrm>
              <a:off x="4643438" y="2824163"/>
              <a:ext cx="247650" cy="747712"/>
            </a:xfrm>
            <a:custGeom>
              <a:avLst/>
              <a:gdLst>
                <a:gd name="connsiteX0" fmla="*/ 0 w 247650"/>
                <a:gd name="connsiteY0" fmla="*/ 0 h 747712"/>
                <a:gd name="connsiteX1" fmla="*/ 42862 w 247650"/>
                <a:gd name="connsiteY1" fmla="*/ 209550 h 747712"/>
                <a:gd name="connsiteX2" fmla="*/ 114300 w 247650"/>
                <a:gd name="connsiteY2" fmla="*/ 290512 h 747712"/>
                <a:gd name="connsiteX3" fmla="*/ 219075 w 247650"/>
                <a:gd name="connsiteY3" fmla="*/ 661987 h 747712"/>
                <a:gd name="connsiteX4" fmla="*/ 247650 w 247650"/>
                <a:gd name="connsiteY4" fmla="*/ 747712 h 74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747712">
                  <a:moveTo>
                    <a:pt x="0" y="0"/>
                  </a:moveTo>
                  <a:cubicBezTo>
                    <a:pt x="11906" y="80565"/>
                    <a:pt x="23812" y="161131"/>
                    <a:pt x="42862" y="209550"/>
                  </a:cubicBezTo>
                  <a:cubicBezTo>
                    <a:pt x="61912" y="257969"/>
                    <a:pt x="84931" y="215106"/>
                    <a:pt x="114300" y="290512"/>
                  </a:cubicBezTo>
                  <a:cubicBezTo>
                    <a:pt x="143669" y="365918"/>
                    <a:pt x="196850" y="585787"/>
                    <a:pt x="219075" y="661987"/>
                  </a:cubicBezTo>
                  <a:cubicBezTo>
                    <a:pt x="241300" y="738187"/>
                    <a:pt x="244475" y="742949"/>
                    <a:pt x="247650" y="747712"/>
                  </a:cubicBezTo>
                </a:path>
              </a:pathLst>
            </a:custGeom>
            <a:noFill/>
            <a:ln w="381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ED5065A3-6230-5ABD-1D97-4B9254F1DA06}"/>
                </a:ext>
              </a:extLst>
            </p:cNvPr>
            <p:cNvSpPr/>
            <p:nvPr/>
          </p:nvSpPr>
          <p:spPr>
            <a:xfrm>
              <a:off x="4134301" y="3124556"/>
              <a:ext cx="1239424" cy="216688"/>
            </a:xfrm>
            <a:custGeom>
              <a:avLst/>
              <a:gdLst>
                <a:gd name="connsiteX0" fmla="*/ 1239424 w 1239424"/>
                <a:gd name="connsiteY0" fmla="*/ 216688 h 216688"/>
                <a:gd name="connsiteX1" fmla="*/ 871064 w 1239424"/>
                <a:gd name="connsiteY1" fmla="*/ 21673 h 216688"/>
                <a:gd name="connsiteX2" fmla="*/ 697718 w 1239424"/>
                <a:gd name="connsiteY2" fmla="*/ 4339 h 216688"/>
                <a:gd name="connsiteX3" fmla="*/ 515705 w 1239424"/>
                <a:gd name="connsiteY3" fmla="*/ 17340 h 216688"/>
                <a:gd name="connsiteX4" fmla="*/ 307690 w 1239424"/>
                <a:gd name="connsiteY4" fmla="*/ 65010 h 216688"/>
                <a:gd name="connsiteX5" fmla="*/ 0 w 1239424"/>
                <a:gd name="connsiteY5" fmla="*/ 112680 h 2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9424" h="216688">
                  <a:moveTo>
                    <a:pt x="1239424" y="216688"/>
                  </a:moveTo>
                  <a:cubicBezTo>
                    <a:pt x="1100386" y="136876"/>
                    <a:pt x="961348" y="57065"/>
                    <a:pt x="871064" y="21673"/>
                  </a:cubicBezTo>
                  <a:cubicBezTo>
                    <a:pt x="780780" y="-13719"/>
                    <a:pt x="756944" y="5061"/>
                    <a:pt x="697718" y="4339"/>
                  </a:cubicBezTo>
                  <a:cubicBezTo>
                    <a:pt x="638492" y="3617"/>
                    <a:pt x="580709" y="7228"/>
                    <a:pt x="515705" y="17340"/>
                  </a:cubicBezTo>
                  <a:cubicBezTo>
                    <a:pt x="450701" y="27452"/>
                    <a:pt x="393641" y="49120"/>
                    <a:pt x="307690" y="65010"/>
                  </a:cubicBezTo>
                  <a:cubicBezTo>
                    <a:pt x="221739" y="80900"/>
                    <a:pt x="110869" y="96790"/>
                    <a:pt x="0" y="112680"/>
                  </a:cubicBezTo>
                </a:path>
              </a:pathLst>
            </a:custGeom>
            <a:noFill/>
            <a:ln w="381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F52F09F4-8F8E-07B3-7B4A-9111AED9A0C4}"/>
                </a:ext>
              </a:extLst>
            </p:cNvPr>
            <p:cNvSpPr/>
            <p:nvPr/>
          </p:nvSpPr>
          <p:spPr>
            <a:xfrm>
              <a:off x="4177638" y="3059556"/>
              <a:ext cx="329357" cy="108342"/>
            </a:xfrm>
            <a:custGeom>
              <a:avLst/>
              <a:gdLst>
                <a:gd name="connsiteX0" fmla="*/ 0 w 329357"/>
                <a:gd name="connsiteY0" fmla="*/ 0 h 108342"/>
                <a:gd name="connsiteX1" fmla="*/ 203681 w 329357"/>
                <a:gd name="connsiteY1" fmla="*/ 34670 h 108342"/>
                <a:gd name="connsiteX2" fmla="*/ 329357 w 329357"/>
                <a:gd name="connsiteY2" fmla="*/ 108342 h 108342"/>
                <a:gd name="connsiteX3" fmla="*/ 329357 w 329357"/>
                <a:gd name="connsiteY3" fmla="*/ 108342 h 108342"/>
              </a:gdLst>
              <a:ahLst/>
              <a:cxnLst>
                <a:cxn ang="0">
                  <a:pos x="connsiteX0" y="connsiteY0"/>
                </a:cxn>
                <a:cxn ang="0">
                  <a:pos x="connsiteX1" y="connsiteY1"/>
                </a:cxn>
                <a:cxn ang="0">
                  <a:pos x="connsiteX2" y="connsiteY2"/>
                </a:cxn>
                <a:cxn ang="0">
                  <a:pos x="connsiteX3" y="connsiteY3"/>
                </a:cxn>
              </a:cxnLst>
              <a:rect l="l" t="t" r="r" b="b"/>
              <a:pathLst>
                <a:path w="329357" h="108342">
                  <a:moveTo>
                    <a:pt x="0" y="0"/>
                  </a:moveTo>
                  <a:cubicBezTo>
                    <a:pt x="74394" y="8306"/>
                    <a:pt x="148788" y="16613"/>
                    <a:pt x="203681" y="34670"/>
                  </a:cubicBezTo>
                  <a:cubicBezTo>
                    <a:pt x="258574" y="52727"/>
                    <a:pt x="329357" y="108342"/>
                    <a:pt x="329357" y="108342"/>
                  </a:cubicBezTo>
                  <a:lnTo>
                    <a:pt x="329357" y="108342"/>
                  </a:lnTo>
                </a:path>
              </a:pathLst>
            </a:custGeom>
            <a:noFill/>
            <a:ln w="381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CD0CE3D5-C2D3-F907-8531-05BACAE4ED5F}"/>
              </a:ext>
            </a:extLst>
          </p:cNvPr>
          <p:cNvGrpSpPr/>
          <p:nvPr/>
        </p:nvGrpSpPr>
        <p:grpSpPr>
          <a:xfrm>
            <a:off x="6758166" y="3886816"/>
            <a:ext cx="1479388" cy="629237"/>
            <a:chOff x="6739816" y="3890559"/>
            <a:chExt cx="1479388" cy="629237"/>
          </a:xfrm>
        </p:grpSpPr>
        <p:sp>
          <p:nvSpPr>
            <p:cNvPr id="38" name="TextBox 37">
              <a:extLst>
                <a:ext uri="{FF2B5EF4-FFF2-40B4-BE49-F238E27FC236}">
                  <a16:creationId xmlns:a16="http://schemas.microsoft.com/office/drawing/2014/main" id="{DABFF55A-D18B-EC41-7108-3D79F70973A9}"/>
                </a:ext>
              </a:extLst>
            </p:cNvPr>
            <p:cNvSpPr txBox="1"/>
            <p:nvPr/>
          </p:nvSpPr>
          <p:spPr>
            <a:xfrm>
              <a:off x="6739816" y="4150464"/>
              <a:ext cx="1105466" cy="369332"/>
            </a:xfrm>
            <a:prstGeom prst="rect">
              <a:avLst/>
            </a:prstGeom>
            <a:solidFill>
              <a:srgbClr val="232834">
                <a:alpha val="60000"/>
              </a:srgbClr>
            </a:solidFill>
          </p:spPr>
          <p:txBody>
            <a:bodyPr wrap="square" lIns="45720" rIns="45720" rtlCol="0">
              <a:spAutoFit/>
            </a:bodyPr>
            <a:lstStyle/>
            <a:p>
              <a:r>
                <a:rPr lang="en-US" dirty="0">
                  <a:solidFill>
                    <a:schemeClr val="bg1"/>
                  </a:solidFill>
                </a:rPr>
                <a:t>0017-0193</a:t>
              </a:r>
            </a:p>
          </p:txBody>
        </p:sp>
        <p:cxnSp>
          <p:nvCxnSpPr>
            <p:cNvPr id="42" name="Connector: Elbow 41">
              <a:extLst>
                <a:ext uri="{FF2B5EF4-FFF2-40B4-BE49-F238E27FC236}">
                  <a16:creationId xmlns:a16="http://schemas.microsoft.com/office/drawing/2014/main" id="{F881A72D-D061-52D9-2C1A-D69F7A463729}"/>
                </a:ext>
              </a:extLst>
            </p:cNvPr>
            <p:cNvCxnSpPr>
              <a:cxnSpLocks/>
              <a:stCxn id="38" idx="3"/>
            </p:cNvCxnSpPr>
            <p:nvPr/>
          </p:nvCxnSpPr>
          <p:spPr>
            <a:xfrm flipV="1">
              <a:off x="7845282" y="3890559"/>
              <a:ext cx="373922" cy="444571"/>
            </a:xfrm>
            <a:prstGeom prst="bent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E40836A7-07ED-33BA-FEB6-B49D6E1973BE}"/>
              </a:ext>
            </a:extLst>
          </p:cNvPr>
          <p:cNvGrpSpPr/>
          <p:nvPr/>
        </p:nvGrpSpPr>
        <p:grpSpPr>
          <a:xfrm>
            <a:off x="7454478" y="4017710"/>
            <a:ext cx="1573270" cy="963936"/>
            <a:chOff x="7444491" y="4032914"/>
            <a:chExt cx="1573270" cy="963936"/>
          </a:xfrm>
        </p:grpSpPr>
        <p:sp>
          <p:nvSpPr>
            <p:cNvPr id="40" name="TextBox 39">
              <a:extLst>
                <a:ext uri="{FF2B5EF4-FFF2-40B4-BE49-F238E27FC236}">
                  <a16:creationId xmlns:a16="http://schemas.microsoft.com/office/drawing/2014/main" id="{123C6D72-D64D-D855-A3F7-FEE425542474}"/>
                </a:ext>
              </a:extLst>
            </p:cNvPr>
            <p:cNvSpPr txBox="1"/>
            <p:nvPr/>
          </p:nvSpPr>
          <p:spPr>
            <a:xfrm>
              <a:off x="7444491" y="4627518"/>
              <a:ext cx="1134089" cy="369332"/>
            </a:xfrm>
            <a:prstGeom prst="rect">
              <a:avLst/>
            </a:prstGeom>
            <a:solidFill>
              <a:srgbClr val="232834">
                <a:alpha val="60000"/>
              </a:srgbClr>
            </a:solidFill>
          </p:spPr>
          <p:txBody>
            <a:bodyPr wrap="square" lIns="45720" rIns="45720" rtlCol="0">
              <a:spAutoFit/>
            </a:bodyPr>
            <a:lstStyle/>
            <a:p>
              <a:r>
                <a:rPr lang="en-US" dirty="0">
                  <a:solidFill>
                    <a:schemeClr val="bg1"/>
                  </a:solidFill>
                </a:rPr>
                <a:t>0017-0192</a:t>
              </a:r>
            </a:p>
          </p:txBody>
        </p:sp>
        <p:cxnSp>
          <p:nvCxnSpPr>
            <p:cNvPr id="45" name="Connector: Elbow 44">
              <a:extLst>
                <a:ext uri="{FF2B5EF4-FFF2-40B4-BE49-F238E27FC236}">
                  <a16:creationId xmlns:a16="http://schemas.microsoft.com/office/drawing/2014/main" id="{D555CD56-6587-7E0B-847A-7C8D7716D2EC}"/>
                </a:ext>
              </a:extLst>
            </p:cNvPr>
            <p:cNvCxnSpPr>
              <a:cxnSpLocks/>
            </p:cNvCxnSpPr>
            <p:nvPr/>
          </p:nvCxnSpPr>
          <p:spPr>
            <a:xfrm rot="5400000" flipH="1" flipV="1">
              <a:off x="8399804" y="4217655"/>
              <a:ext cx="802697" cy="433216"/>
            </a:xfrm>
            <a:prstGeom prst="bentConnector3">
              <a:avLst>
                <a:gd name="adj1" fmla="val 2629"/>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74CEEB98-B9FB-033E-7DFE-8DF751EE80A4}"/>
              </a:ext>
            </a:extLst>
          </p:cNvPr>
          <p:cNvGrpSpPr/>
          <p:nvPr/>
        </p:nvGrpSpPr>
        <p:grpSpPr>
          <a:xfrm>
            <a:off x="9490518" y="4065184"/>
            <a:ext cx="1479388" cy="1019339"/>
            <a:chOff x="9490518" y="4065184"/>
            <a:chExt cx="1479388" cy="1019339"/>
          </a:xfrm>
        </p:grpSpPr>
        <p:sp>
          <p:nvSpPr>
            <p:cNvPr id="39" name="TextBox 38">
              <a:extLst>
                <a:ext uri="{FF2B5EF4-FFF2-40B4-BE49-F238E27FC236}">
                  <a16:creationId xmlns:a16="http://schemas.microsoft.com/office/drawing/2014/main" id="{12AC1D42-88FC-6641-DB62-E4D5082A0E1B}"/>
                </a:ext>
              </a:extLst>
            </p:cNvPr>
            <p:cNvSpPr txBox="1"/>
            <p:nvPr/>
          </p:nvSpPr>
          <p:spPr>
            <a:xfrm>
              <a:off x="9490518" y="4715191"/>
              <a:ext cx="1105466" cy="369332"/>
            </a:xfrm>
            <a:prstGeom prst="rect">
              <a:avLst/>
            </a:prstGeom>
            <a:solidFill>
              <a:srgbClr val="232834">
                <a:alpha val="60000"/>
              </a:srgbClr>
            </a:solidFill>
          </p:spPr>
          <p:txBody>
            <a:bodyPr wrap="square" lIns="45720" rIns="45720" rtlCol="0">
              <a:spAutoFit/>
            </a:bodyPr>
            <a:lstStyle/>
            <a:p>
              <a:r>
                <a:rPr lang="en-US" dirty="0">
                  <a:solidFill>
                    <a:schemeClr val="bg1"/>
                  </a:solidFill>
                </a:rPr>
                <a:t>L017-0002</a:t>
              </a:r>
            </a:p>
          </p:txBody>
        </p:sp>
        <p:cxnSp>
          <p:nvCxnSpPr>
            <p:cNvPr id="49" name="Connector: Elbow 48">
              <a:extLst>
                <a:ext uri="{FF2B5EF4-FFF2-40B4-BE49-F238E27FC236}">
                  <a16:creationId xmlns:a16="http://schemas.microsoft.com/office/drawing/2014/main" id="{BB4A7680-BEAD-0DB7-C92C-CA359E72666D}"/>
                </a:ext>
              </a:extLst>
            </p:cNvPr>
            <p:cNvCxnSpPr>
              <a:cxnSpLocks/>
              <a:stCxn id="39" idx="3"/>
            </p:cNvCxnSpPr>
            <p:nvPr/>
          </p:nvCxnSpPr>
          <p:spPr>
            <a:xfrm flipV="1">
              <a:off x="10595984" y="4065184"/>
              <a:ext cx="373922" cy="834673"/>
            </a:xfrm>
            <a:prstGeom prst="bent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6779DD53-D655-A26C-D25A-3C0C0FE07E90}"/>
              </a:ext>
            </a:extLst>
          </p:cNvPr>
          <p:cNvGrpSpPr/>
          <p:nvPr/>
        </p:nvGrpSpPr>
        <p:grpSpPr>
          <a:xfrm>
            <a:off x="3352330" y="3571875"/>
            <a:ext cx="1541877" cy="871599"/>
            <a:chOff x="3352330" y="3571875"/>
            <a:chExt cx="1541877" cy="871599"/>
          </a:xfrm>
        </p:grpSpPr>
        <p:sp>
          <p:nvSpPr>
            <p:cNvPr id="37" name="TextBox 36">
              <a:extLst>
                <a:ext uri="{FF2B5EF4-FFF2-40B4-BE49-F238E27FC236}">
                  <a16:creationId xmlns:a16="http://schemas.microsoft.com/office/drawing/2014/main" id="{2C2F3B09-B5DC-E14E-E925-05654051D863}"/>
                </a:ext>
              </a:extLst>
            </p:cNvPr>
            <p:cNvSpPr txBox="1"/>
            <p:nvPr/>
          </p:nvSpPr>
          <p:spPr>
            <a:xfrm>
              <a:off x="3352330" y="4074142"/>
              <a:ext cx="1105466" cy="369332"/>
            </a:xfrm>
            <a:prstGeom prst="rect">
              <a:avLst/>
            </a:prstGeom>
            <a:solidFill>
              <a:srgbClr val="232834">
                <a:alpha val="60000"/>
              </a:srgbClr>
            </a:solidFill>
            <a:ln w="12700">
              <a:noFill/>
            </a:ln>
          </p:spPr>
          <p:txBody>
            <a:bodyPr wrap="square" lIns="45720" rIns="45720" rtlCol="0">
              <a:spAutoFit/>
            </a:bodyPr>
            <a:lstStyle/>
            <a:p>
              <a:r>
                <a:rPr lang="en-US" dirty="0">
                  <a:solidFill>
                    <a:schemeClr val="bg1"/>
                  </a:solidFill>
                </a:rPr>
                <a:t>0017-0187</a:t>
              </a:r>
            </a:p>
          </p:txBody>
        </p:sp>
        <p:cxnSp>
          <p:nvCxnSpPr>
            <p:cNvPr id="53" name="Connector: Elbow 52">
              <a:extLst>
                <a:ext uri="{FF2B5EF4-FFF2-40B4-BE49-F238E27FC236}">
                  <a16:creationId xmlns:a16="http://schemas.microsoft.com/office/drawing/2014/main" id="{B018EE1D-B791-3843-ED4B-77B8F1B360E7}"/>
                </a:ext>
              </a:extLst>
            </p:cNvPr>
            <p:cNvCxnSpPr>
              <a:cxnSpLocks/>
              <a:stCxn id="37" idx="3"/>
            </p:cNvCxnSpPr>
            <p:nvPr/>
          </p:nvCxnSpPr>
          <p:spPr>
            <a:xfrm flipV="1">
              <a:off x="4457796" y="3571875"/>
              <a:ext cx="436411" cy="686933"/>
            </a:xfrm>
            <a:prstGeom prst="bent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038C85E3-7D4D-F897-CE60-D0494C8E9BB8}"/>
              </a:ext>
            </a:extLst>
          </p:cNvPr>
          <p:cNvGrpSpPr/>
          <p:nvPr/>
        </p:nvGrpSpPr>
        <p:grpSpPr>
          <a:xfrm>
            <a:off x="5681476" y="3106696"/>
            <a:ext cx="965895" cy="623219"/>
            <a:chOff x="5681476" y="3106696"/>
            <a:chExt cx="965895" cy="623219"/>
          </a:xfrm>
        </p:grpSpPr>
        <p:grpSp>
          <p:nvGrpSpPr>
            <p:cNvPr id="119" name="Group 118">
              <a:extLst>
                <a:ext uri="{FF2B5EF4-FFF2-40B4-BE49-F238E27FC236}">
                  <a16:creationId xmlns:a16="http://schemas.microsoft.com/office/drawing/2014/main" id="{341CB242-B528-8D65-1E32-9108E00FB365}"/>
                </a:ext>
              </a:extLst>
            </p:cNvPr>
            <p:cNvGrpSpPr/>
            <p:nvPr/>
          </p:nvGrpSpPr>
          <p:grpSpPr>
            <a:xfrm>
              <a:off x="5704338" y="3444561"/>
              <a:ext cx="228600" cy="228600"/>
              <a:chOff x="5482583" y="5475493"/>
              <a:chExt cx="228600" cy="228600"/>
            </a:xfrm>
          </p:grpSpPr>
          <p:pic>
            <p:nvPicPr>
              <p:cNvPr id="114" name="Graphic 113" descr="Traffic light with solid fill">
                <a:extLst>
                  <a:ext uri="{FF2B5EF4-FFF2-40B4-BE49-F238E27FC236}">
                    <a16:creationId xmlns:a16="http://schemas.microsoft.com/office/drawing/2014/main" id="{88B54C2B-E1DE-EBD1-1D42-9FB10CE0CD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2583" y="5475493"/>
                <a:ext cx="228600" cy="228600"/>
              </a:xfrm>
              <a:prstGeom prst="rect">
                <a:avLst/>
              </a:prstGeom>
            </p:spPr>
          </p:pic>
          <p:sp>
            <p:nvSpPr>
              <p:cNvPr id="116" name="Oval 115">
                <a:extLst>
                  <a:ext uri="{FF2B5EF4-FFF2-40B4-BE49-F238E27FC236}">
                    <a16:creationId xmlns:a16="http://schemas.microsoft.com/office/drawing/2014/main" id="{3B144B03-B0FC-DF17-DC37-5D632ADE2E6F}"/>
                  </a:ext>
                </a:extLst>
              </p:cNvPr>
              <p:cNvSpPr/>
              <p:nvPr/>
            </p:nvSpPr>
            <p:spPr>
              <a:xfrm>
                <a:off x="5574023" y="5511986"/>
                <a:ext cx="45719" cy="457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7E3F5885-E72E-56F2-913F-9DAEA049F9CD}"/>
                  </a:ext>
                </a:extLst>
              </p:cNvPr>
              <p:cNvSpPr/>
              <p:nvPr/>
            </p:nvSpPr>
            <p:spPr>
              <a:xfrm>
                <a:off x="5574022" y="5566933"/>
                <a:ext cx="45719" cy="4572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579DEB33-CC84-9E0E-B59B-64F3BAA3851E}"/>
                  </a:ext>
                </a:extLst>
              </p:cNvPr>
              <p:cNvSpPr/>
              <p:nvPr/>
            </p:nvSpPr>
            <p:spPr>
              <a:xfrm>
                <a:off x="5574021" y="5616072"/>
                <a:ext cx="45719" cy="4572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F2155553-34AE-6430-8F74-5663A51D8175}"/>
                </a:ext>
              </a:extLst>
            </p:cNvPr>
            <p:cNvGrpSpPr/>
            <p:nvPr/>
          </p:nvGrpSpPr>
          <p:grpSpPr>
            <a:xfrm>
              <a:off x="6415018" y="3501315"/>
              <a:ext cx="228600" cy="228600"/>
              <a:chOff x="5482583" y="5475493"/>
              <a:chExt cx="228600" cy="228600"/>
            </a:xfrm>
          </p:grpSpPr>
          <p:pic>
            <p:nvPicPr>
              <p:cNvPr id="121" name="Graphic 120" descr="Traffic light with solid fill">
                <a:extLst>
                  <a:ext uri="{FF2B5EF4-FFF2-40B4-BE49-F238E27FC236}">
                    <a16:creationId xmlns:a16="http://schemas.microsoft.com/office/drawing/2014/main" id="{72F5B93B-1E23-817E-95E9-BF221E68C2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2583" y="5475493"/>
                <a:ext cx="228600" cy="228600"/>
              </a:xfrm>
              <a:prstGeom prst="rect">
                <a:avLst/>
              </a:prstGeom>
            </p:spPr>
          </p:pic>
          <p:sp>
            <p:nvSpPr>
              <p:cNvPr id="122" name="Oval 121">
                <a:extLst>
                  <a:ext uri="{FF2B5EF4-FFF2-40B4-BE49-F238E27FC236}">
                    <a16:creationId xmlns:a16="http://schemas.microsoft.com/office/drawing/2014/main" id="{10CE0D2D-AEDE-6E5C-C86E-F53D4E82962C}"/>
                  </a:ext>
                </a:extLst>
              </p:cNvPr>
              <p:cNvSpPr/>
              <p:nvPr/>
            </p:nvSpPr>
            <p:spPr>
              <a:xfrm>
                <a:off x="5574023" y="5511986"/>
                <a:ext cx="45719" cy="457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2E006A5-9262-D8E5-8238-41D125004F69}"/>
                  </a:ext>
                </a:extLst>
              </p:cNvPr>
              <p:cNvSpPr/>
              <p:nvPr/>
            </p:nvSpPr>
            <p:spPr>
              <a:xfrm>
                <a:off x="5574022" y="5566933"/>
                <a:ext cx="45719" cy="4572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F1425D93-CE6A-9A36-02FE-E69BAC5832F2}"/>
                  </a:ext>
                </a:extLst>
              </p:cNvPr>
              <p:cNvSpPr/>
              <p:nvPr/>
            </p:nvSpPr>
            <p:spPr>
              <a:xfrm>
                <a:off x="5574021" y="5616072"/>
                <a:ext cx="45719" cy="4572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a:extLst>
                <a:ext uri="{FF2B5EF4-FFF2-40B4-BE49-F238E27FC236}">
                  <a16:creationId xmlns:a16="http://schemas.microsoft.com/office/drawing/2014/main" id="{1770748F-94BC-4596-C44D-58C76B56AFD0}"/>
                </a:ext>
              </a:extLst>
            </p:cNvPr>
            <p:cNvGrpSpPr/>
            <p:nvPr/>
          </p:nvGrpSpPr>
          <p:grpSpPr>
            <a:xfrm>
              <a:off x="5681476" y="3106696"/>
              <a:ext cx="228600" cy="228600"/>
              <a:chOff x="5482583" y="5475493"/>
              <a:chExt cx="228600" cy="228600"/>
            </a:xfrm>
          </p:grpSpPr>
          <p:pic>
            <p:nvPicPr>
              <p:cNvPr id="126" name="Graphic 125" descr="Traffic light with solid fill">
                <a:extLst>
                  <a:ext uri="{FF2B5EF4-FFF2-40B4-BE49-F238E27FC236}">
                    <a16:creationId xmlns:a16="http://schemas.microsoft.com/office/drawing/2014/main" id="{C219B008-9BA4-8A7D-0162-FCADC527B2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2583" y="5475493"/>
                <a:ext cx="228600" cy="228600"/>
              </a:xfrm>
              <a:prstGeom prst="rect">
                <a:avLst/>
              </a:prstGeom>
            </p:spPr>
          </p:pic>
          <p:sp>
            <p:nvSpPr>
              <p:cNvPr id="127" name="Oval 126">
                <a:extLst>
                  <a:ext uri="{FF2B5EF4-FFF2-40B4-BE49-F238E27FC236}">
                    <a16:creationId xmlns:a16="http://schemas.microsoft.com/office/drawing/2014/main" id="{FE67B73E-AEAF-DF01-35B5-31248B498B83}"/>
                  </a:ext>
                </a:extLst>
              </p:cNvPr>
              <p:cNvSpPr/>
              <p:nvPr/>
            </p:nvSpPr>
            <p:spPr>
              <a:xfrm>
                <a:off x="5574023" y="5511986"/>
                <a:ext cx="45719" cy="457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7A9A0A9D-F817-DE06-2C1B-2D3C18ED3100}"/>
                  </a:ext>
                </a:extLst>
              </p:cNvPr>
              <p:cNvSpPr/>
              <p:nvPr/>
            </p:nvSpPr>
            <p:spPr>
              <a:xfrm>
                <a:off x="5574022" y="5566933"/>
                <a:ext cx="45719" cy="4572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0C2D4821-46B5-D1C0-2A62-B4CBC8CFE1D8}"/>
                  </a:ext>
                </a:extLst>
              </p:cNvPr>
              <p:cNvSpPr/>
              <p:nvPr/>
            </p:nvSpPr>
            <p:spPr>
              <a:xfrm>
                <a:off x="5574021" y="5616072"/>
                <a:ext cx="45719" cy="4572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442582D9-D3A0-70EA-D3D0-405FCB278D7D}"/>
                </a:ext>
              </a:extLst>
            </p:cNvPr>
            <p:cNvGrpSpPr/>
            <p:nvPr/>
          </p:nvGrpSpPr>
          <p:grpSpPr>
            <a:xfrm>
              <a:off x="6418771" y="3220996"/>
              <a:ext cx="228600" cy="228600"/>
              <a:chOff x="5482583" y="5475493"/>
              <a:chExt cx="228600" cy="228600"/>
            </a:xfrm>
          </p:grpSpPr>
          <p:pic>
            <p:nvPicPr>
              <p:cNvPr id="131" name="Graphic 130" descr="Traffic light with solid fill">
                <a:extLst>
                  <a:ext uri="{FF2B5EF4-FFF2-40B4-BE49-F238E27FC236}">
                    <a16:creationId xmlns:a16="http://schemas.microsoft.com/office/drawing/2014/main" id="{6B6893A8-DE10-7BE8-0CB8-00984E07D5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2583" y="5475493"/>
                <a:ext cx="228600" cy="228600"/>
              </a:xfrm>
              <a:prstGeom prst="rect">
                <a:avLst/>
              </a:prstGeom>
            </p:spPr>
          </p:pic>
          <p:sp>
            <p:nvSpPr>
              <p:cNvPr id="132" name="Oval 131">
                <a:extLst>
                  <a:ext uri="{FF2B5EF4-FFF2-40B4-BE49-F238E27FC236}">
                    <a16:creationId xmlns:a16="http://schemas.microsoft.com/office/drawing/2014/main" id="{0D72A53B-D65F-E35A-A577-8510DADD691D}"/>
                  </a:ext>
                </a:extLst>
              </p:cNvPr>
              <p:cNvSpPr/>
              <p:nvPr/>
            </p:nvSpPr>
            <p:spPr>
              <a:xfrm>
                <a:off x="5574023" y="5511986"/>
                <a:ext cx="45719" cy="457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09C71EED-3581-9333-C0F1-A9968BC47D31}"/>
                  </a:ext>
                </a:extLst>
              </p:cNvPr>
              <p:cNvSpPr/>
              <p:nvPr/>
            </p:nvSpPr>
            <p:spPr>
              <a:xfrm>
                <a:off x="5574022" y="5566933"/>
                <a:ext cx="45719" cy="4572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86AF4E7B-EA33-A9C0-BEBB-2C62D079A63C}"/>
                  </a:ext>
                </a:extLst>
              </p:cNvPr>
              <p:cNvSpPr/>
              <p:nvPr/>
            </p:nvSpPr>
            <p:spPr>
              <a:xfrm>
                <a:off x="5574021" y="5616072"/>
                <a:ext cx="45719" cy="4572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5" name="Group 134">
            <a:extLst>
              <a:ext uri="{FF2B5EF4-FFF2-40B4-BE49-F238E27FC236}">
                <a16:creationId xmlns:a16="http://schemas.microsoft.com/office/drawing/2014/main" id="{54A703D5-A274-5359-EB48-5135AC3E7410}"/>
              </a:ext>
            </a:extLst>
          </p:cNvPr>
          <p:cNvGrpSpPr/>
          <p:nvPr/>
        </p:nvGrpSpPr>
        <p:grpSpPr>
          <a:xfrm>
            <a:off x="10855606" y="3692080"/>
            <a:ext cx="228600" cy="228600"/>
            <a:chOff x="5482583" y="5475493"/>
            <a:chExt cx="228600" cy="228600"/>
          </a:xfrm>
        </p:grpSpPr>
        <p:pic>
          <p:nvPicPr>
            <p:cNvPr id="136" name="Graphic 135" descr="Traffic light with solid fill">
              <a:extLst>
                <a:ext uri="{FF2B5EF4-FFF2-40B4-BE49-F238E27FC236}">
                  <a16:creationId xmlns:a16="http://schemas.microsoft.com/office/drawing/2014/main" id="{2A2F69CA-A94C-BC07-7F1F-298849F457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2583" y="5475493"/>
              <a:ext cx="228600" cy="228600"/>
            </a:xfrm>
            <a:prstGeom prst="rect">
              <a:avLst/>
            </a:prstGeom>
          </p:spPr>
        </p:pic>
        <p:sp>
          <p:nvSpPr>
            <p:cNvPr id="137" name="Oval 136">
              <a:extLst>
                <a:ext uri="{FF2B5EF4-FFF2-40B4-BE49-F238E27FC236}">
                  <a16:creationId xmlns:a16="http://schemas.microsoft.com/office/drawing/2014/main" id="{63F0C735-2E99-AC49-FD1F-1B609455DF4F}"/>
                </a:ext>
              </a:extLst>
            </p:cNvPr>
            <p:cNvSpPr/>
            <p:nvPr/>
          </p:nvSpPr>
          <p:spPr>
            <a:xfrm>
              <a:off x="5574023" y="5511986"/>
              <a:ext cx="45719" cy="457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A3CFE3F4-6E24-E0C0-E5CA-28B011E34A54}"/>
                </a:ext>
              </a:extLst>
            </p:cNvPr>
            <p:cNvSpPr/>
            <p:nvPr/>
          </p:nvSpPr>
          <p:spPr>
            <a:xfrm>
              <a:off x="5574022" y="5566933"/>
              <a:ext cx="45719" cy="4572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3B7CAFF3-803C-7D3B-69D6-5E5AE1009974}"/>
                </a:ext>
              </a:extLst>
            </p:cNvPr>
            <p:cNvSpPr/>
            <p:nvPr/>
          </p:nvSpPr>
          <p:spPr>
            <a:xfrm>
              <a:off x="5574021" y="5616072"/>
              <a:ext cx="45719" cy="4572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id="{ECBBC4AF-583C-92C4-E894-4CCB6BBCD981}"/>
              </a:ext>
            </a:extLst>
          </p:cNvPr>
          <p:cNvGrpSpPr/>
          <p:nvPr/>
        </p:nvGrpSpPr>
        <p:grpSpPr>
          <a:xfrm>
            <a:off x="9704025" y="2560250"/>
            <a:ext cx="1265881" cy="1131830"/>
            <a:chOff x="9704025" y="2560250"/>
            <a:chExt cx="1265881" cy="1131830"/>
          </a:xfrm>
        </p:grpSpPr>
        <p:sp>
          <p:nvSpPr>
            <p:cNvPr id="141" name="TextBox 140">
              <a:extLst>
                <a:ext uri="{FF2B5EF4-FFF2-40B4-BE49-F238E27FC236}">
                  <a16:creationId xmlns:a16="http://schemas.microsoft.com/office/drawing/2014/main" id="{0BB4B333-0ADC-5748-8789-6B241BC4388A}"/>
                </a:ext>
              </a:extLst>
            </p:cNvPr>
            <p:cNvSpPr txBox="1"/>
            <p:nvPr/>
          </p:nvSpPr>
          <p:spPr>
            <a:xfrm>
              <a:off x="9704025" y="2560250"/>
              <a:ext cx="1105466" cy="369332"/>
            </a:xfrm>
            <a:prstGeom prst="rect">
              <a:avLst/>
            </a:prstGeom>
            <a:solidFill>
              <a:srgbClr val="232834">
                <a:alpha val="60000"/>
              </a:srgbClr>
            </a:solidFill>
            <a:ln w="12700">
              <a:noFill/>
            </a:ln>
          </p:spPr>
          <p:txBody>
            <a:bodyPr wrap="square" lIns="45720" rIns="45720" rtlCol="0">
              <a:spAutoFit/>
            </a:bodyPr>
            <a:lstStyle/>
            <a:p>
              <a:r>
                <a:rPr lang="en-US" dirty="0">
                  <a:solidFill>
                    <a:schemeClr val="bg1"/>
                  </a:solidFill>
                </a:rPr>
                <a:t>0171-0504</a:t>
              </a:r>
            </a:p>
          </p:txBody>
        </p:sp>
        <p:cxnSp>
          <p:nvCxnSpPr>
            <p:cNvPr id="143" name="Connector: Elbow 142">
              <a:extLst>
                <a:ext uri="{FF2B5EF4-FFF2-40B4-BE49-F238E27FC236}">
                  <a16:creationId xmlns:a16="http://schemas.microsoft.com/office/drawing/2014/main" id="{419907E6-61C4-716C-B21A-854B3A335C7F}"/>
                </a:ext>
              </a:extLst>
            </p:cNvPr>
            <p:cNvCxnSpPr>
              <a:cxnSpLocks/>
              <a:endCxn id="136" idx="0"/>
            </p:cNvCxnSpPr>
            <p:nvPr/>
          </p:nvCxnSpPr>
          <p:spPr>
            <a:xfrm rot="16200000" flipH="1">
              <a:off x="10421950" y="3144124"/>
              <a:ext cx="935496" cy="160416"/>
            </a:xfrm>
            <a:prstGeom prst="bentConnector3">
              <a:avLst>
                <a:gd name="adj1" fmla="val -1237"/>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91C713C9-AD4C-DDB2-0C2E-7B97EE07C3B4}"/>
              </a:ext>
            </a:extLst>
          </p:cNvPr>
          <p:cNvGrpSpPr/>
          <p:nvPr/>
        </p:nvGrpSpPr>
        <p:grpSpPr>
          <a:xfrm>
            <a:off x="4268259" y="2304635"/>
            <a:ext cx="1527517" cy="838554"/>
            <a:chOff x="5014267" y="2431988"/>
            <a:chExt cx="1527517" cy="838554"/>
          </a:xfrm>
        </p:grpSpPr>
        <p:sp>
          <p:nvSpPr>
            <p:cNvPr id="140" name="TextBox 139">
              <a:extLst>
                <a:ext uri="{FF2B5EF4-FFF2-40B4-BE49-F238E27FC236}">
                  <a16:creationId xmlns:a16="http://schemas.microsoft.com/office/drawing/2014/main" id="{9B29ABF8-6A47-AFA5-7962-7CA0D3149EF3}"/>
                </a:ext>
              </a:extLst>
            </p:cNvPr>
            <p:cNvSpPr txBox="1"/>
            <p:nvPr/>
          </p:nvSpPr>
          <p:spPr>
            <a:xfrm>
              <a:off x="5014267" y="2431988"/>
              <a:ext cx="1105466" cy="369332"/>
            </a:xfrm>
            <a:prstGeom prst="rect">
              <a:avLst/>
            </a:prstGeom>
            <a:solidFill>
              <a:srgbClr val="232834">
                <a:alpha val="60000"/>
              </a:srgbClr>
            </a:solidFill>
            <a:ln w="12700">
              <a:noFill/>
            </a:ln>
          </p:spPr>
          <p:txBody>
            <a:bodyPr wrap="square" lIns="45720" rIns="45720" rtlCol="0">
              <a:spAutoFit/>
            </a:bodyPr>
            <a:lstStyle/>
            <a:p>
              <a:r>
                <a:rPr lang="en-US" dirty="0">
                  <a:solidFill>
                    <a:schemeClr val="bg1"/>
                  </a:solidFill>
                </a:rPr>
                <a:t>0017-0195</a:t>
              </a:r>
            </a:p>
          </p:txBody>
        </p:sp>
        <p:cxnSp>
          <p:nvCxnSpPr>
            <p:cNvPr id="159" name="Connector: Elbow 158">
              <a:extLst>
                <a:ext uri="{FF2B5EF4-FFF2-40B4-BE49-F238E27FC236}">
                  <a16:creationId xmlns:a16="http://schemas.microsoft.com/office/drawing/2014/main" id="{EC51FA7A-A3BE-3BF9-9B69-2D5279CB468F}"/>
                </a:ext>
              </a:extLst>
            </p:cNvPr>
            <p:cNvCxnSpPr>
              <a:cxnSpLocks/>
              <a:stCxn id="140" idx="3"/>
              <a:endCxn id="127" idx="0"/>
            </p:cNvCxnSpPr>
            <p:nvPr/>
          </p:nvCxnSpPr>
          <p:spPr>
            <a:xfrm>
              <a:off x="6119733" y="2616654"/>
              <a:ext cx="422051" cy="653888"/>
            </a:xfrm>
            <a:prstGeom prst="bent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11D1D2E6-8A2C-B91F-C57D-5391761AEE25}"/>
              </a:ext>
            </a:extLst>
          </p:cNvPr>
          <p:cNvSpPr txBox="1"/>
          <p:nvPr/>
        </p:nvSpPr>
        <p:spPr>
          <a:xfrm>
            <a:off x="1533111" y="3501315"/>
            <a:ext cx="1387372" cy="369332"/>
          </a:xfrm>
          <a:prstGeom prst="rect">
            <a:avLst/>
          </a:prstGeom>
          <a:solidFill>
            <a:srgbClr val="232834">
              <a:alpha val="60000"/>
            </a:srgbClr>
          </a:solidFill>
          <a:ln w="12700">
            <a:noFill/>
          </a:ln>
        </p:spPr>
        <p:txBody>
          <a:bodyPr wrap="square" lIns="45720" rIns="45720" rtlCol="0">
            <a:spAutoFit/>
          </a:bodyPr>
          <a:lstStyle/>
          <a:p>
            <a:r>
              <a:rPr lang="en-US" dirty="0">
                <a:solidFill>
                  <a:schemeClr val="bg1"/>
                </a:solidFill>
              </a:rPr>
              <a:t>PARK STREET</a:t>
            </a:r>
          </a:p>
        </p:txBody>
      </p:sp>
      <p:cxnSp>
        <p:nvCxnSpPr>
          <p:cNvPr id="12" name="Connector: Elbow 11">
            <a:extLst>
              <a:ext uri="{FF2B5EF4-FFF2-40B4-BE49-F238E27FC236}">
                <a16:creationId xmlns:a16="http://schemas.microsoft.com/office/drawing/2014/main" id="{0154EEF8-33BE-1BE0-F146-5AB336F55453}"/>
              </a:ext>
            </a:extLst>
          </p:cNvPr>
          <p:cNvCxnSpPr>
            <a:cxnSpLocks/>
            <a:stCxn id="3" idx="3"/>
            <a:endCxn id="7" idx="2"/>
          </p:cNvCxnSpPr>
          <p:nvPr/>
        </p:nvCxnSpPr>
        <p:spPr>
          <a:xfrm flipV="1">
            <a:off x="2920483" y="2913797"/>
            <a:ext cx="293565" cy="772184"/>
          </a:xfrm>
          <a:prstGeom prst="bentConnector3">
            <a:avLst>
              <a:gd name="adj1" fmla="val 99298"/>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44EEF4D1-C6E0-FA3B-D81B-C57921FB0CCB}"/>
              </a:ext>
            </a:extLst>
          </p:cNvPr>
          <p:cNvGrpSpPr/>
          <p:nvPr/>
        </p:nvGrpSpPr>
        <p:grpSpPr>
          <a:xfrm>
            <a:off x="6934201" y="1826685"/>
            <a:ext cx="2609410" cy="1755035"/>
            <a:chOff x="6926609" y="1826685"/>
            <a:chExt cx="2298551" cy="1755035"/>
          </a:xfrm>
        </p:grpSpPr>
        <p:sp>
          <p:nvSpPr>
            <p:cNvPr id="4" name="TextBox 3">
              <a:extLst>
                <a:ext uri="{FF2B5EF4-FFF2-40B4-BE49-F238E27FC236}">
                  <a16:creationId xmlns:a16="http://schemas.microsoft.com/office/drawing/2014/main" id="{FFF91963-2D1C-C3CA-7A3B-68214A13A752}"/>
                </a:ext>
              </a:extLst>
            </p:cNvPr>
            <p:cNvSpPr txBox="1"/>
            <p:nvPr/>
          </p:nvSpPr>
          <p:spPr>
            <a:xfrm>
              <a:off x="6926609" y="1826685"/>
              <a:ext cx="1707469" cy="369332"/>
            </a:xfrm>
            <a:prstGeom prst="rect">
              <a:avLst/>
            </a:prstGeom>
            <a:solidFill>
              <a:srgbClr val="232834">
                <a:alpha val="60000"/>
              </a:srgbClr>
            </a:solidFill>
            <a:ln w="12700">
              <a:noFill/>
            </a:ln>
          </p:spPr>
          <p:txBody>
            <a:bodyPr wrap="square" lIns="45720" rIns="45720" rtlCol="0">
              <a:spAutoFit/>
            </a:bodyPr>
            <a:lstStyle/>
            <a:p>
              <a:r>
                <a:rPr lang="en-US" dirty="0">
                  <a:solidFill>
                    <a:schemeClr val="bg1"/>
                  </a:solidFill>
                </a:rPr>
                <a:t>RIVERSIDE AVENUE</a:t>
              </a:r>
            </a:p>
          </p:txBody>
        </p:sp>
        <p:cxnSp>
          <p:nvCxnSpPr>
            <p:cNvPr id="19" name="Connector: Elbow 18">
              <a:extLst>
                <a:ext uri="{FF2B5EF4-FFF2-40B4-BE49-F238E27FC236}">
                  <a16:creationId xmlns:a16="http://schemas.microsoft.com/office/drawing/2014/main" id="{A26D713A-060A-6199-E4A3-5756B94CBC54}"/>
                </a:ext>
              </a:extLst>
            </p:cNvPr>
            <p:cNvCxnSpPr>
              <a:cxnSpLocks/>
              <a:stCxn id="4" idx="3"/>
            </p:cNvCxnSpPr>
            <p:nvPr/>
          </p:nvCxnSpPr>
          <p:spPr>
            <a:xfrm>
              <a:off x="8634078" y="2011351"/>
              <a:ext cx="591082" cy="1570369"/>
            </a:xfrm>
            <a:prstGeom prst="bent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EE34BFC4-263A-E77B-96A2-910010E88738}"/>
              </a:ext>
            </a:extLst>
          </p:cNvPr>
          <p:cNvSpPr/>
          <p:nvPr/>
        </p:nvSpPr>
        <p:spPr>
          <a:xfrm rot="5400000">
            <a:off x="7652802" y="3363024"/>
            <a:ext cx="218006" cy="20827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5324385-4F68-F0AD-6998-3FA94EFBF6CC}"/>
              </a:ext>
            </a:extLst>
          </p:cNvPr>
          <p:cNvSpPr/>
          <p:nvPr/>
        </p:nvSpPr>
        <p:spPr>
          <a:xfrm rot="4036267">
            <a:off x="9152656" y="3358799"/>
            <a:ext cx="324653" cy="26406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04F149E2-6A47-7597-777E-00A2B89A1B65}"/>
              </a:ext>
            </a:extLst>
          </p:cNvPr>
          <p:cNvGrpSpPr/>
          <p:nvPr/>
        </p:nvGrpSpPr>
        <p:grpSpPr>
          <a:xfrm>
            <a:off x="6464598" y="2254057"/>
            <a:ext cx="2806149" cy="1087187"/>
            <a:chOff x="6464598" y="2254057"/>
            <a:chExt cx="2806149" cy="1087187"/>
          </a:xfrm>
        </p:grpSpPr>
        <p:sp>
          <p:nvSpPr>
            <p:cNvPr id="23" name="TextBox 22">
              <a:extLst>
                <a:ext uri="{FF2B5EF4-FFF2-40B4-BE49-F238E27FC236}">
                  <a16:creationId xmlns:a16="http://schemas.microsoft.com/office/drawing/2014/main" id="{11D80336-B12E-82D3-9438-7F0342F5CEC6}"/>
                </a:ext>
              </a:extLst>
            </p:cNvPr>
            <p:cNvSpPr txBox="1"/>
            <p:nvPr/>
          </p:nvSpPr>
          <p:spPr>
            <a:xfrm>
              <a:off x="6464598" y="2254057"/>
              <a:ext cx="2404586" cy="246221"/>
            </a:xfrm>
            <a:prstGeom prst="rect">
              <a:avLst/>
            </a:prstGeom>
            <a:solidFill>
              <a:srgbClr val="232834">
                <a:alpha val="60000"/>
              </a:srgbClr>
            </a:solidFill>
            <a:ln w="12700">
              <a:noFill/>
            </a:ln>
          </p:spPr>
          <p:txBody>
            <a:bodyPr wrap="square" lIns="0" tIns="0" rIns="0" bIns="0" rtlCol="0">
              <a:spAutoFit/>
            </a:bodyPr>
            <a:lstStyle/>
            <a:p>
              <a:r>
                <a:rPr lang="en-US" sz="1600" dirty="0">
                  <a:solidFill>
                    <a:schemeClr val="bg1"/>
                  </a:solidFill>
                </a:rPr>
                <a:t>273 Riverside Ave Site Work</a:t>
              </a:r>
            </a:p>
          </p:txBody>
        </p:sp>
        <p:cxnSp>
          <p:nvCxnSpPr>
            <p:cNvPr id="43" name="Connector: Elbow 42">
              <a:extLst>
                <a:ext uri="{FF2B5EF4-FFF2-40B4-BE49-F238E27FC236}">
                  <a16:creationId xmlns:a16="http://schemas.microsoft.com/office/drawing/2014/main" id="{639947CB-B836-7E81-4C9C-3B60DD6ABC5E}"/>
                </a:ext>
              </a:extLst>
            </p:cNvPr>
            <p:cNvCxnSpPr>
              <a:cxnSpLocks/>
              <a:stCxn id="23" idx="3"/>
            </p:cNvCxnSpPr>
            <p:nvPr/>
          </p:nvCxnSpPr>
          <p:spPr>
            <a:xfrm>
              <a:off x="8869184" y="2377168"/>
              <a:ext cx="401563" cy="964076"/>
            </a:xfrm>
            <a:prstGeom prst="bent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7F1C0D6-7B99-9E7F-018E-8CE0E9B5CF53}"/>
              </a:ext>
            </a:extLst>
          </p:cNvPr>
          <p:cNvGrpSpPr/>
          <p:nvPr/>
        </p:nvGrpSpPr>
        <p:grpSpPr>
          <a:xfrm>
            <a:off x="6458937" y="2550089"/>
            <a:ext cx="2404586" cy="801568"/>
            <a:chOff x="6458937" y="2550089"/>
            <a:chExt cx="2404586" cy="801568"/>
          </a:xfrm>
        </p:grpSpPr>
        <p:sp>
          <p:nvSpPr>
            <p:cNvPr id="22" name="TextBox 21">
              <a:extLst>
                <a:ext uri="{FF2B5EF4-FFF2-40B4-BE49-F238E27FC236}">
                  <a16:creationId xmlns:a16="http://schemas.microsoft.com/office/drawing/2014/main" id="{826D84BE-17A6-523E-A4C7-A25FC6A79E81}"/>
                </a:ext>
              </a:extLst>
            </p:cNvPr>
            <p:cNvSpPr txBox="1"/>
            <p:nvPr/>
          </p:nvSpPr>
          <p:spPr>
            <a:xfrm>
              <a:off x="6458937" y="2550089"/>
              <a:ext cx="2404586" cy="246221"/>
            </a:xfrm>
            <a:prstGeom prst="rect">
              <a:avLst/>
            </a:prstGeom>
            <a:solidFill>
              <a:srgbClr val="232834">
                <a:alpha val="60000"/>
              </a:srgbClr>
            </a:solidFill>
            <a:ln w="12700">
              <a:noFill/>
            </a:ln>
          </p:spPr>
          <p:txBody>
            <a:bodyPr wrap="square" lIns="0" tIns="0" rIns="0" bIns="0" rtlCol="0">
              <a:spAutoFit/>
            </a:bodyPr>
            <a:lstStyle/>
            <a:p>
              <a:r>
                <a:rPr lang="en-US" sz="1600" dirty="0">
                  <a:solidFill>
                    <a:schemeClr val="bg1"/>
                  </a:solidFill>
                </a:rPr>
                <a:t>Carousel Museum Site Work</a:t>
              </a:r>
            </a:p>
          </p:txBody>
        </p:sp>
        <p:cxnSp>
          <p:nvCxnSpPr>
            <p:cNvPr id="47" name="Connector: Elbow 46">
              <a:extLst>
                <a:ext uri="{FF2B5EF4-FFF2-40B4-BE49-F238E27FC236}">
                  <a16:creationId xmlns:a16="http://schemas.microsoft.com/office/drawing/2014/main" id="{19F3053F-2544-8F1C-3CDF-0A6765D8526A}"/>
                </a:ext>
              </a:extLst>
            </p:cNvPr>
            <p:cNvCxnSpPr>
              <a:cxnSpLocks/>
            </p:cNvCxnSpPr>
            <p:nvPr/>
          </p:nvCxnSpPr>
          <p:spPr>
            <a:xfrm rot="5400000">
              <a:off x="7489738" y="3073983"/>
              <a:ext cx="555344" cy="3"/>
            </a:xfrm>
            <a:prstGeom prst="bentConnector3">
              <a:avLst>
                <a:gd name="adj1" fmla="val 5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7E77FC8D-39CB-FED1-0125-ABE7C5419D15}"/>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63592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wipe(down)">
                                      <p:cBhvr>
                                        <p:cTn id="21" dur="500"/>
                                        <p:tgtEl>
                                          <p:spTgt spid="63"/>
                                        </p:tgtEl>
                                      </p:cBhvr>
                                    </p:animEffect>
                                  </p:childTnLst>
                                </p:cTn>
                              </p:par>
                              <p:par>
                                <p:cTn id="22" presetID="22" presetClass="entr" presetSubtype="4"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2" presetClass="entr" presetSubtype="4" fill="hold" nodeType="with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down)">
                                      <p:cBhvr>
                                        <p:cTn id="27" dur="500"/>
                                        <p:tgtEl>
                                          <p:spTgt spid="64"/>
                                        </p:tgtEl>
                                      </p:cBhvr>
                                    </p:animEffect>
                                  </p:childTnLst>
                                </p:cTn>
                              </p:par>
                              <p:par>
                                <p:cTn id="28" presetID="2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nodeType="with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wipe(down)">
                                      <p:cBhvr>
                                        <p:cTn id="33" dur="500"/>
                                        <p:tgtEl>
                                          <p:spTgt spid="65"/>
                                        </p:tgtEl>
                                      </p:cBhvr>
                                    </p:animEffect>
                                  </p:childTnLst>
                                </p:cTn>
                              </p:par>
                              <p:par>
                                <p:cTn id="34" presetID="22" presetClass="entr" presetSubtype="4"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par>
                                <p:cTn id="37" presetID="22" presetClass="entr" presetSubtype="4" fill="hold"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wipe(down)">
                                      <p:cBhvr>
                                        <p:cTn id="39" dur="500"/>
                                        <p:tgtEl>
                                          <p:spTgt spid="66"/>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64"/>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63"/>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5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3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54"/>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5" grpId="0" animBg="1"/>
    </p:bldLst>
  </p:timing>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8F8A1-C9DD-DF79-2ACF-CB0F08B5A61B}"/>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Presentation Overview</a:t>
            </a:r>
          </a:p>
        </p:txBody>
      </p:sp>
      <p:sp>
        <p:nvSpPr>
          <p:cNvPr id="3" name="Content Placeholder 2">
            <a:extLst>
              <a:ext uri="{FF2B5EF4-FFF2-40B4-BE49-F238E27FC236}">
                <a16:creationId xmlns:a16="http://schemas.microsoft.com/office/drawing/2014/main" id="{2E4C57A0-57BC-61B1-71D6-AFC34F1FBAE6}"/>
              </a:ext>
            </a:extLst>
          </p:cNvPr>
          <p:cNvSpPr>
            <a:spLocks noGrp="1"/>
          </p:cNvSpPr>
          <p:nvPr>
            <p:ph idx="1"/>
          </p:nvPr>
        </p:nvSpPr>
        <p:spPr/>
        <p:txBody>
          <a:bodyPr anchor="t"/>
          <a:lstStyle/>
          <a:p>
            <a:pPr>
              <a:lnSpc>
                <a:spcPct val="150000"/>
              </a:lnSpc>
              <a:buFont typeface="Arial" panose="020B0604020202020204" pitchFamily="34" charset="0"/>
              <a:buChar char="•"/>
            </a:pPr>
            <a:r>
              <a:rPr lang="en-US" dirty="0">
                <a:latin typeface="Franklin Gothic Book" panose="020B0503020102020204" pitchFamily="34" charset="0"/>
              </a:rPr>
              <a:t>PROJECT LOCATION </a:t>
            </a:r>
          </a:p>
          <a:p>
            <a:pPr>
              <a:lnSpc>
                <a:spcPct val="150000"/>
              </a:lnSpc>
              <a:buFont typeface="Arial" panose="020B0604020202020204" pitchFamily="34" charset="0"/>
              <a:buChar char="•"/>
            </a:pPr>
            <a:r>
              <a:rPr lang="en-US" dirty="0">
                <a:latin typeface="Franklin Gothic Book" panose="020B0503020102020204" pitchFamily="34" charset="0"/>
              </a:rPr>
              <a:t>EXISTING CONDITIONS</a:t>
            </a:r>
          </a:p>
          <a:p>
            <a:pPr>
              <a:lnSpc>
                <a:spcPct val="150000"/>
              </a:lnSpc>
              <a:buFont typeface="Arial" panose="020B0604020202020204" pitchFamily="34" charset="0"/>
              <a:buChar char="•"/>
            </a:pPr>
            <a:r>
              <a:rPr lang="en-US" dirty="0">
                <a:latin typeface="Franklin Gothic Book" panose="020B0503020102020204" pitchFamily="34" charset="0"/>
              </a:rPr>
              <a:t>SAFETY ANALYSIS</a:t>
            </a:r>
          </a:p>
          <a:p>
            <a:pPr>
              <a:lnSpc>
                <a:spcPct val="150000"/>
              </a:lnSpc>
              <a:buFont typeface="Arial" panose="020B0604020202020204" pitchFamily="34" charset="0"/>
              <a:buChar char="•"/>
            </a:pPr>
            <a:r>
              <a:rPr lang="en-US" dirty="0">
                <a:latin typeface="Franklin Gothic Book" panose="020B0503020102020204" pitchFamily="34" charset="0"/>
              </a:rPr>
              <a:t>PROPOSED IMPROVEMENTS</a:t>
            </a:r>
          </a:p>
          <a:p>
            <a:pPr>
              <a:lnSpc>
                <a:spcPct val="150000"/>
              </a:lnSpc>
              <a:buFont typeface="Arial" panose="020B0604020202020204" pitchFamily="34" charset="0"/>
              <a:buChar char="•"/>
            </a:pPr>
            <a:r>
              <a:rPr lang="en-US" dirty="0">
                <a:latin typeface="Franklin Gothic Book" panose="020B0503020102020204" pitchFamily="34" charset="0"/>
              </a:rPr>
              <a:t>CONSTRUCTION STAGING</a:t>
            </a:r>
          </a:p>
          <a:p>
            <a:pPr>
              <a:lnSpc>
                <a:spcPct val="150000"/>
              </a:lnSpc>
              <a:buFont typeface="Arial" panose="020B0604020202020204" pitchFamily="34" charset="0"/>
              <a:buChar char="•"/>
            </a:pPr>
            <a:r>
              <a:rPr lang="en-US" dirty="0">
                <a:latin typeface="Franklin Gothic Book" panose="020B0503020102020204" pitchFamily="34" charset="0"/>
              </a:rPr>
              <a:t>OTHER CONSIDERATIONS</a:t>
            </a:r>
          </a:p>
        </p:txBody>
      </p:sp>
      <p:sp>
        <p:nvSpPr>
          <p:cNvPr id="4" name="TextBox 3">
            <a:extLst>
              <a:ext uri="{FF2B5EF4-FFF2-40B4-BE49-F238E27FC236}">
                <a16:creationId xmlns:a16="http://schemas.microsoft.com/office/drawing/2014/main" id="{0852E042-EEAD-54AC-299E-A7461548EE7F}"/>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346551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withEffect">
                                  <p:stCondLst>
                                    <p:cond delay="0"/>
                                  </p:stCondLst>
                                  <p:iterate type="lt">
                                    <p:tmPct val="4000"/>
                                  </p:iterate>
                                  <p:childTnLst>
                                    <p:set>
                                      <p:cBhvr override="childStyle">
                                        <p:cTn id="6" dur="5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277AB-2409-6007-5BEC-691FD39FE6D1}"/>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Project Location </a:t>
            </a:r>
          </a:p>
        </p:txBody>
      </p:sp>
      <p:pic>
        <p:nvPicPr>
          <p:cNvPr id="5" name="Content Placeholder 4">
            <a:extLst>
              <a:ext uri="{FF2B5EF4-FFF2-40B4-BE49-F238E27FC236}">
                <a16:creationId xmlns:a16="http://schemas.microsoft.com/office/drawing/2014/main" id="{D1A30491-02CE-1657-351B-1A8C0044127A}"/>
              </a:ext>
            </a:extLst>
          </p:cNvPr>
          <p:cNvPicPr>
            <a:picLocks noGrp="1" noChangeAspect="1"/>
          </p:cNvPicPr>
          <p:nvPr>
            <p:ph idx="1"/>
          </p:nvPr>
        </p:nvPicPr>
        <p:blipFill>
          <a:blip r:embed="rId2"/>
          <a:stretch>
            <a:fillRect/>
          </a:stretch>
        </p:blipFill>
        <p:spPr>
          <a:xfrm>
            <a:off x="1078120" y="1615238"/>
            <a:ext cx="10058400" cy="3598298"/>
          </a:xfrm>
        </p:spPr>
      </p:pic>
      <p:sp>
        <p:nvSpPr>
          <p:cNvPr id="6" name="TextBox 5">
            <a:extLst>
              <a:ext uri="{FF2B5EF4-FFF2-40B4-BE49-F238E27FC236}">
                <a16:creationId xmlns:a16="http://schemas.microsoft.com/office/drawing/2014/main" id="{885A4F88-E607-57C5-CDCD-8AA7D933F486}"/>
              </a:ext>
            </a:extLst>
          </p:cNvPr>
          <p:cNvSpPr txBox="1"/>
          <p:nvPr/>
        </p:nvSpPr>
        <p:spPr>
          <a:xfrm rot="308645">
            <a:off x="3876480" y="3079837"/>
            <a:ext cx="973316"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Riverside Ave</a:t>
            </a:r>
          </a:p>
        </p:txBody>
      </p:sp>
      <p:sp>
        <p:nvSpPr>
          <p:cNvPr id="7" name="TextBox 6">
            <a:extLst>
              <a:ext uri="{FF2B5EF4-FFF2-40B4-BE49-F238E27FC236}">
                <a16:creationId xmlns:a16="http://schemas.microsoft.com/office/drawing/2014/main" id="{BA929CA4-1ACC-A5D6-C971-C2C6EFDA2AE4}"/>
              </a:ext>
            </a:extLst>
          </p:cNvPr>
          <p:cNvSpPr txBox="1"/>
          <p:nvPr/>
        </p:nvSpPr>
        <p:spPr>
          <a:xfrm rot="21403279">
            <a:off x="8293436" y="4055433"/>
            <a:ext cx="1135817"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Memorial Blvd.</a:t>
            </a:r>
          </a:p>
        </p:txBody>
      </p:sp>
      <p:sp>
        <p:nvSpPr>
          <p:cNvPr id="8" name="TextBox 7">
            <a:extLst>
              <a:ext uri="{FF2B5EF4-FFF2-40B4-BE49-F238E27FC236}">
                <a16:creationId xmlns:a16="http://schemas.microsoft.com/office/drawing/2014/main" id="{9347BB4D-EA18-B274-40BF-89B17246D146}"/>
              </a:ext>
            </a:extLst>
          </p:cNvPr>
          <p:cNvSpPr txBox="1"/>
          <p:nvPr/>
        </p:nvSpPr>
        <p:spPr>
          <a:xfrm rot="16440428">
            <a:off x="4940146" y="2727100"/>
            <a:ext cx="752997"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Mellen St.</a:t>
            </a:r>
          </a:p>
        </p:txBody>
      </p:sp>
      <p:sp>
        <p:nvSpPr>
          <p:cNvPr id="9" name="TextBox 8">
            <a:extLst>
              <a:ext uri="{FF2B5EF4-FFF2-40B4-BE49-F238E27FC236}">
                <a16:creationId xmlns:a16="http://schemas.microsoft.com/office/drawing/2014/main" id="{6B18D194-3AC9-4C1F-E343-85FB68EA9C57}"/>
              </a:ext>
            </a:extLst>
          </p:cNvPr>
          <p:cNvSpPr txBox="1"/>
          <p:nvPr/>
        </p:nvSpPr>
        <p:spPr>
          <a:xfrm rot="15891524">
            <a:off x="6273521" y="3015732"/>
            <a:ext cx="809853"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Hooker Ct.</a:t>
            </a:r>
          </a:p>
        </p:txBody>
      </p:sp>
      <p:sp>
        <p:nvSpPr>
          <p:cNvPr id="10" name="TextBox 9">
            <a:extLst>
              <a:ext uri="{FF2B5EF4-FFF2-40B4-BE49-F238E27FC236}">
                <a16:creationId xmlns:a16="http://schemas.microsoft.com/office/drawing/2014/main" id="{AB683B63-D836-A52F-5247-887DAB54A74A}"/>
              </a:ext>
            </a:extLst>
          </p:cNvPr>
          <p:cNvSpPr txBox="1"/>
          <p:nvPr/>
        </p:nvSpPr>
        <p:spPr>
          <a:xfrm rot="15918806">
            <a:off x="6455145" y="3918072"/>
            <a:ext cx="538972"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East St. </a:t>
            </a:r>
          </a:p>
        </p:txBody>
      </p:sp>
      <p:sp>
        <p:nvSpPr>
          <p:cNvPr id="11" name="TextBox 10">
            <a:extLst>
              <a:ext uri="{FF2B5EF4-FFF2-40B4-BE49-F238E27FC236}">
                <a16:creationId xmlns:a16="http://schemas.microsoft.com/office/drawing/2014/main" id="{60BFCF07-421E-F85C-ED73-9213FBCD8537}"/>
              </a:ext>
            </a:extLst>
          </p:cNvPr>
          <p:cNvSpPr txBox="1"/>
          <p:nvPr/>
        </p:nvSpPr>
        <p:spPr>
          <a:xfrm rot="16622854">
            <a:off x="1216663" y="2959283"/>
            <a:ext cx="913900"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Main Street</a:t>
            </a:r>
          </a:p>
        </p:txBody>
      </p:sp>
      <p:sp>
        <p:nvSpPr>
          <p:cNvPr id="12" name="TextBox 11">
            <a:extLst>
              <a:ext uri="{FF2B5EF4-FFF2-40B4-BE49-F238E27FC236}">
                <a16:creationId xmlns:a16="http://schemas.microsoft.com/office/drawing/2014/main" id="{2A62F57B-30CF-D06E-B990-537042405A32}"/>
              </a:ext>
            </a:extLst>
          </p:cNvPr>
          <p:cNvSpPr txBox="1"/>
          <p:nvPr/>
        </p:nvSpPr>
        <p:spPr>
          <a:xfrm rot="4139425">
            <a:off x="10223801" y="3110206"/>
            <a:ext cx="915120"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Blakeslee St.</a:t>
            </a:r>
          </a:p>
        </p:txBody>
      </p:sp>
      <p:sp>
        <p:nvSpPr>
          <p:cNvPr id="13" name="TextBox 12">
            <a:extLst>
              <a:ext uri="{FF2B5EF4-FFF2-40B4-BE49-F238E27FC236}">
                <a16:creationId xmlns:a16="http://schemas.microsoft.com/office/drawing/2014/main" id="{FCB4680D-2792-2F15-EBA8-B4AC132E26F0}"/>
              </a:ext>
            </a:extLst>
          </p:cNvPr>
          <p:cNvSpPr txBox="1"/>
          <p:nvPr/>
        </p:nvSpPr>
        <p:spPr>
          <a:xfrm rot="449662">
            <a:off x="5658789" y="4236352"/>
            <a:ext cx="728986" cy="311304"/>
          </a:xfrm>
          <a:prstGeom prst="rect">
            <a:avLst/>
          </a:prstGeom>
          <a:noFill/>
        </p:spPr>
        <p:txBody>
          <a:bodyPr wrap="square" lIns="0" tIns="0" rIns="0" bIns="0" rtlCol="0">
            <a:spAutoFit/>
          </a:bodyPr>
          <a:lstStyle/>
          <a:p>
            <a:pPr algn="ctr">
              <a:lnSpc>
                <a:spcPct val="70000"/>
              </a:lnSpc>
            </a:pPr>
            <a:r>
              <a:rPr lang="en-US" sz="1400" i="1">
                <a:solidFill>
                  <a:srgbClr val="FFFF00"/>
                </a:solidFill>
              </a:rPr>
              <a:t>Memorial Blvd Park</a:t>
            </a:r>
          </a:p>
        </p:txBody>
      </p:sp>
      <p:sp>
        <p:nvSpPr>
          <p:cNvPr id="3" name="TextBox 2">
            <a:extLst>
              <a:ext uri="{FF2B5EF4-FFF2-40B4-BE49-F238E27FC236}">
                <a16:creationId xmlns:a16="http://schemas.microsoft.com/office/drawing/2014/main" id="{3B82A5B6-4F2D-94FC-203E-19941B43FEAD}"/>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1902094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07E59-D4EB-D091-6CF4-190B066B10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AC48B7-6D74-0FC0-208C-5B85ADBBAE25}"/>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Presentation Overview</a:t>
            </a:r>
          </a:p>
        </p:txBody>
      </p:sp>
      <p:sp>
        <p:nvSpPr>
          <p:cNvPr id="3" name="Content Placeholder 2">
            <a:extLst>
              <a:ext uri="{FF2B5EF4-FFF2-40B4-BE49-F238E27FC236}">
                <a16:creationId xmlns:a16="http://schemas.microsoft.com/office/drawing/2014/main" id="{6C0D47EA-AD12-7334-945B-B5C89031377E}"/>
              </a:ext>
            </a:extLst>
          </p:cNvPr>
          <p:cNvSpPr>
            <a:spLocks noGrp="1"/>
          </p:cNvSpPr>
          <p:nvPr>
            <p:ph idx="1"/>
          </p:nvPr>
        </p:nvSpPr>
        <p:spPr/>
        <p:txBody>
          <a:bodyPr anchor="t"/>
          <a:lstStyle/>
          <a:p>
            <a:pPr>
              <a:lnSpc>
                <a:spcPct val="150000"/>
              </a:lnSpc>
              <a:buFont typeface="Arial" panose="020B0604020202020204" pitchFamily="34" charset="0"/>
              <a:buChar char="•"/>
            </a:pPr>
            <a:r>
              <a:rPr lang="en-US" dirty="0">
                <a:latin typeface="Franklin Gothic Book" panose="020B0503020102020204" pitchFamily="34" charset="0"/>
              </a:rPr>
              <a:t>PROJECT LOCATION </a:t>
            </a:r>
          </a:p>
          <a:p>
            <a:pPr>
              <a:lnSpc>
                <a:spcPct val="150000"/>
              </a:lnSpc>
              <a:buFont typeface="Arial" panose="020B0604020202020204" pitchFamily="34" charset="0"/>
              <a:buChar char="•"/>
            </a:pPr>
            <a:r>
              <a:rPr lang="en-US" dirty="0">
                <a:latin typeface="Franklin Gothic Book" panose="020B0503020102020204" pitchFamily="34" charset="0"/>
              </a:rPr>
              <a:t>EXISTING CONDITIONS</a:t>
            </a:r>
          </a:p>
          <a:p>
            <a:pPr>
              <a:lnSpc>
                <a:spcPct val="150000"/>
              </a:lnSpc>
              <a:buFont typeface="Arial" panose="020B0604020202020204" pitchFamily="34" charset="0"/>
              <a:buChar char="•"/>
            </a:pPr>
            <a:r>
              <a:rPr lang="en-US" dirty="0">
                <a:latin typeface="Franklin Gothic Book" panose="020B0503020102020204" pitchFamily="34" charset="0"/>
              </a:rPr>
              <a:t>SAFETY ANALYSIS</a:t>
            </a:r>
          </a:p>
          <a:p>
            <a:pPr>
              <a:lnSpc>
                <a:spcPct val="150000"/>
              </a:lnSpc>
              <a:buFont typeface="Arial" panose="020B0604020202020204" pitchFamily="34" charset="0"/>
              <a:buChar char="•"/>
            </a:pPr>
            <a:r>
              <a:rPr lang="en-US" dirty="0">
                <a:latin typeface="Franklin Gothic Book" panose="020B0503020102020204" pitchFamily="34" charset="0"/>
              </a:rPr>
              <a:t>PROPOSED IMPROVEMENTS</a:t>
            </a:r>
          </a:p>
          <a:p>
            <a:pPr>
              <a:lnSpc>
                <a:spcPct val="150000"/>
              </a:lnSpc>
              <a:buFont typeface="Arial" panose="020B0604020202020204" pitchFamily="34" charset="0"/>
              <a:buChar char="•"/>
            </a:pPr>
            <a:r>
              <a:rPr lang="en-US" dirty="0">
                <a:latin typeface="Franklin Gothic Book" panose="020B0503020102020204" pitchFamily="34" charset="0"/>
              </a:rPr>
              <a:t>CONSTRUCTION STAGING</a:t>
            </a:r>
          </a:p>
          <a:p>
            <a:pPr>
              <a:lnSpc>
                <a:spcPct val="150000"/>
              </a:lnSpc>
              <a:buFont typeface="Arial" panose="020B0604020202020204" pitchFamily="34" charset="0"/>
              <a:buChar char="•"/>
            </a:pPr>
            <a:r>
              <a:rPr lang="en-US" dirty="0">
                <a:latin typeface="Franklin Gothic Book" panose="020B0503020102020204" pitchFamily="34" charset="0"/>
              </a:rPr>
              <a:t>OTHER CONSIDERATIONS</a:t>
            </a:r>
          </a:p>
        </p:txBody>
      </p:sp>
      <p:sp>
        <p:nvSpPr>
          <p:cNvPr id="5" name="TextBox 4">
            <a:extLst>
              <a:ext uri="{FF2B5EF4-FFF2-40B4-BE49-F238E27FC236}">
                <a16:creationId xmlns:a16="http://schemas.microsoft.com/office/drawing/2014/main" id="{AB0C5469-E649-984B-AF27-9985D000D4E2}"/>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84371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withEffect">
                                  <p:stCondLst>
                                    <p:cond delay="0"/>
                                  </p:stCondLst>
                                  <p:iterate type="lt">
                                    <p:tmPct val="4000"/>
                                  </p:iterate>
                                  <p:childTnLst>
                                    <p:set>
                                      <p:cBhvr override="childStyle">
                                        <p:cTn id="6" dur="500" fill="hold"/>
                                        <p:tgtEl>
                                          <p:spTgt spid="3">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3D191-7152-010B-3666-8CF6EE59566E}"/>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Existing Conditions</a:t>
            </a:r>
          </a:p>
        </p:txBody>
      </p:sp>
      <p:sp>
        <p:nvSpPr>
          <p:cNvPr id="3" name="Content Placeholder 2">
            <a:extLst>
              <a:ext uri="{FF2B5EF4-FFF2-40B4-BE49-F238E27FC236}">
                <a16:creationId xmlns:a16="http://schemas.microsoft.com/office/drawing/2014/main" id="{32D23443-FAEF-38E7-A60C-CB4DB2AB590D}"/>
              </a:ext>
            </a:extLst>
          </p:cNvPr>
          <p:cNvSpPr>
            <a:spLocks noGrp="1"/>
          </p:cNvSpPr>
          <p:nvPr>
            <p:ph idx="1"/>
          </p:nvPr>
        </p:nvSpPr>
        <p:spPr/>
        <p:txBody>
          <a:bodyPr>
            <a:normAutofit/>
          </a:bodyPr>
          <a:lstStyle/>
          <a:p>
            <a:r>
              <a:rPr lang="en-US" b="1" dirty="0">
                <a:latin typeface="Franklin Gothic Book" panose="020B0503020102020204" pitchFamily="34" charset="0"/>
              </a:rPr>
              <a:t>Corridor Information</a:t>
            </a:r>
          </a:p>
          <a:p>
            <a:pPr lvl="1">
              <a:buFont typeface="Arial" panose="020B0604020202020204" pitchFamily="34" charset="0"/>
              <a:buChar char="•"/>
            </a:pPr>
            <a:r>
              <a:rPr lang="en-US" sz="2000" dirty="0">
                <a:latin typeface="Franklin Gothic Book" panose="020B0503020102020204" pitchFamily="34" charset="0"/>
              </a:rPr>
              <a:t>Functional Classification </a:t>
            </a:r>
          </a:p>
          <a:p>
            <a:pPr lvl="2">
              <a:buFont typeface="Arial" panose="020B0604020202020204" pitchFamily="34" charset="0"/>
              <a:buChar char="•"/>
            </a:pPr>
            <a:r>
              <a:rPr lang="en-US" sz="2000" dirty="0">
                <a:latin typeface="Franklin Gothic Book" panose="020B0503020102020204" pitchFamily="34" charset="0"/>
              </a:rPr>
              <a:t>Riverside Avenue: Urban Principal Arterial (Built-up)</a:t>
            </a:r>
          </a:p>
          <a:p>
            <a:pPr lvl="2">
              <a:buFont typeface="Arial" panose="020B0604020202020204" pitchFamily="34" charset="0"/>
              <a:buChar char="•"/>
            </a:pPr>
            <a:r>
              <a:rPr lang="en-US" sz="2000" dirty="0">
                <a:latin typeface="Franklin Gothic Book" panose="020B0503020102020204" pitchFamily="34" charset="0"/>
              </a:rPr>
              <a:t>Local Roads: Urban Local Roads (Built-up)</a:t>
            </a:r>
          </a:p>
          <a:p>
            <a:pPr marL="201168" lvl="1" indent="0">
              <a:buNone/>
            </a:pPr>
            <a:endParaRPr lang="en-US" sz="2000" dirty="0">
              <a:latin typeface="Franklin Gothic Book" panose="020B0503020102020204" pitchFamily="34" charset="0"/>
            </a:endParaRPr>
          </a:p>
          <a:p>
            <a:pPr lvl="1">
              <a:buFont typeface="Arial" panose="020B0604020202020204" pitchFamily="34" charset="0"/>
              <a:buChar char="•"/>
            </a:pPr>
            <a:r>
              <a:rPr lang="en-US" sz="2000" dirty="0">
                <a:latin typeface="Franklin Gothic Book" panose="020B0503020102020204" pitchFamily="34" charset="0"/>
              </a:rPr>
              <a:t>Average Daily Traffic Counts (ADT)</a:t>
            </a:r>
          </a:p>
          <a:p>
            <a:pPr marL="201168" lvl="1" indent="0">
              <a:buNone/>
            </a:pPr>
            <a:endParaRPr lang="en-US" sz="2000" dirty="0">
              <a:latin typeface="Franklin Gothic Book" panose="020B0503020102020204" pitchFamily="34" charset="0"/>
            </a:endParaRPr>
          </a:p>
          <a:p>
            <a:pPr lvl="1">
              <a:buFont typeface="Arial" panose="020B0604020202020204" pitchFamily="34" charset="0"/>
              <a:buChar char="•"/>
            </a:pPr>
            <a:r>
              <a:rPr lang="en-US" sz="2000" dirty="0">
                <a:latin typeface="Franklin Gothic Book" panose="020B0503020102020204" pitchFamily="34" charset="0"/>
              </a:rPr>
              <a:t>Posted Speed Limits </a:t>
            </a:r>
          </a:p>
        </p:txBody>
      </p:sp>
      <p:graphicFrame>
        <p:nvGraphicFramePr>
          <p:cNvPr id="6" name="Table 5">
            <a:extLst>
              <a:ext uri="{FF2B5EF4-FFF2-40B4-BE49-F238E27FC236}">
                <a16:creationId xmlns:a16="http://schemas.microsoft.com/office/drawing/2014/main" id="{2A64D406-950D-1E3E-98A2-73F2A2ED90DB}"/>
              </a:ext>
            </a:extLst>
          </p:cNvPr>
          <p:cNvGraphicFramePr>
            <a:graphicFrameLocks noGrp="1"/>
          </p:cNvGraphicFramePr>
          <p:nvPr>
            <p:extLst>
              <p:ext uri="{D42A27DB-BD31-4B8C-83A1-F6EECF244321}">
                <p14:modId xmlns:p14="http://schemas.microsoft.com/office/powerpoint/2010/main" val="3983870956"/>
              </p:ext>
            </p:extLst>
          </p:nvPr>
        </p:nvGraphicFramePr>
        <p:xfrm>
          <a:off x="5318379" y="2971800"/>
          <a:ext cx="4070096" cy="914400"/>
        </p:xfrm>
        <a:graphic>
          <a:graphicData uri="http://schemas.openxmlformats.org/drawingml/2006/table">
            <a:tbl>
              <a:tblPr firstRow="1" bandRow="1">
                <a:tableStyleId>{5C22544A-7EE6-4342-B048-85BDC9FD1C3A}</a:tableStyleId>
              </a:tblPr>
              <a:tblGrid>
                <a:gridCol w="2035048">
                  <a:extLst>
                    <a:ext uri="{9D8B030D-6E8A-4147-A177-3AD203B41FA5}">
                      <a16:colId xmlns:a16="http://schemas.microsoft.com/office/drawing/2014/main" val="1485228643"/>
                    </a:ext>
                  </a:extLst>
                </a:gridCol>
                <a:gridCol w="2035048">
                  <a:extLst>
                    <a:ext uri="{9D8B030D-6E8A-4147-A177-3AD203B41FA5}">
                      <a16:colId xmlns:a16="http://schemas.microsoft.com/office/drawing/2014/main" val="3115350958"/>
                    </a:ext>
                  </a:extLst>
                </a:gridCol>
              </a:tblGrid>
              <a:tr h="293737">
                <a:tc>
                  <a:txBody>
                    <a:bodyPr/>
                    <a:lstStyle/>
                    <a:p>
                      <a:pPr algn="ctr"/>
                      <a:r>
                        <a:rPr lang="en-US" sz="1400" dirty="0"/>
                        <a:t>Roadway </a:t>
                      </a:r>
                    </a:p>
                  </a:txBody>
                  <a:tcPr/>
                </a:tc>
                <a:tc>
                  <a:txBody>
                    <a:bodyPr/>
                    <a:lstStyle/>
                    <a:p>
                      <a:pPr algn="ctr"/>
                      <a:r>
                        <a:rPr lang="en-US" sz="1400"/>
                        <a:t>2021 ADT (</a:t>
                      </a:r>
                      <a:r>
                        <a:rPr lang="en-US" sz="1400" err="1"/>
                        <a:t>vpd</a:t>
                      </a:r>
                      <a:r>
                        <a:rPr lang="en-US" sz="1400"/>
                        <a:t>)</a:t>
                      </a:r>
                    </a:p>
                  </a:txBody>
                  <a:tcPr/>
                </a:tc>
                <a:extLst>
                  <a:ext uri="{0D108BD9-81ED-4DB2-BD59-A6C34878D82A}">
                    <a16:rowId xmlns:a16="http://schemas.microsoft.com/office/drawing/2014/main" val="2195196665"/>
                  </a:ext>
                </a:extLst>
              </a:tr>
              <a:tr h="293737">
                <a:tc>
                  <a:txBody>
                    <a:bodyPr/>
                    <a:lstStyle/>
                    <a:p>
                      <a:pPr algn="ctr"/>
                      <a:r>
                        <a:rPr lang="en-US" sz="1400" dirty="0"/>
                        <a:t>Riverside Ave</a:t>
                      </a:r>
                    </a:p>
                  </a:txBody>
                  <a:tcPr/>
                </a:tc>
                <a:tc>
                  <a:txBody>
                    <a:bodyPr/>
                    <a:lstStyle/>
                    <a:p>
                      <a:pPr algn="ctr"/>
                      <a:r>
                        <a:rPr lang="en-US" sz="1400" dirty="0"/>
                        <a:t>8,700</a:t>
                      </a:r>
                    </a:p>
                  </a:txBody>
                  <a:tcPr/>
                </a:tc>
                <a:extLst>
                  <a:ext uri="{0D108BD9-81ED-4DB2-BD59-A6C34878D82A}">
                    <a16:rowId xmlns:a16="http://schemas.microsoft.com/office/drawing/2014/main" val="3296775307"/>
                  </a:ext>
                </a:extLst>
              </a:tr>
              <a:tr h="293737">
                <a:tc>
                  <a:txBody>
                    <a:bodyPr/>
                    <a:lstStyle/>
                    <a:p>
                      <a:pPr algn="ctr"/>
                      <a:r>
                        <a:rPr lang="en-US" sz="1400"/>
                        <a:t>Main Street</a:t>
                      </a:r>
                    </a:p>
                  </a:txBody>
                  <a:tcPr/>
                </a:tc>
                <a:tc>
                  <a:txBody>
                    <a:bodyPr/>
                    <a:lstStyle/>
                    <a:p>
                      <a:pPr algn="ctr"/>
                      <a:r>
                        <a:rPr lang="en-US" sz="1400" dirty="0"/>
                        <a:t>5,600</a:t>
                      </a:r>
                    </a:p>
                  </a:txBody>
                  <a:tcPr/>
                </a:tc>
                <a:extLst>
                  <a:ext uri="{0D108BD9-81ED-4DB2-BD59-A6C34878D82A}">
                    <a16:rowId xmlns:a16="http://schemas.microsoft.com/office/drawing/2014/main" val="1644057538"/>
                  </a:ext>
                </a:extLst>
              </a:tr>
            </a:tbl>
          </a:graphicData>
        </a:graphic>
      </p:graphicFrame>
      <p:graphicFrame>
        <p:nvGraphicFramePr>
          <p:cNvPr id="7" name="Table 6">
            <a:extLst>
              <a:ext uri="{FF2B5EF4-FFF2-40B4-BE49-F238E27FC236}">
                <a16:creationId xmlns:a16="http://schemas.microsoft.com/office/drawing/2014/main" id="{A185E89B-0830-E8DA-DCD8-10842B637F42}"/>
              </a:ext>
            </a:extLst>
          </p:cNvPr>
          <p:cNvGraphicFramePr>
            <a:graphicFrameLocks noGrp="1"/>
          </p:cNvGraphicFramePr>
          <p:nvPr>
            <p:extLst>
              <p:ext uri="{D42A27DB-BD31-4B8C-83A1-F6EECF244321}">
                <p14:modId xmlns:p14="http://schemas.microsoft.com/office/powerpoint/2010/main" val="1075933073"/>
              </p:ext>
            </p:extLst>
          </p:nvPr>
        </p:nvGraphicFramePr>
        <p:xfrm>
          <a:off x="2816987" y="4203094"/>
          <a:ext cx="4536440" cy="1524000"/>
        </p:xfrm>
        <a:graphic>
          <a:graphicData uri="http://schemas.openxmlformats.org/drawingml/2006/table">
            <a:tbl>
              <a:tblPr firstRow="1" bandRow="1">
                <a:tableStyleId>{5C22544A-7EE6-4342-B048-85BDC9FD1C3A}</a:tableStyleId>
              </a:tblPr>
              <a:tblGrid>
                <a:gridCol w="2268220">
                  <a:extLst>
                    <a:ext uri="{9D8B030D-6E8A-4147-A177-3AD203B41FA5}">
                      <a16:colId xmlns:a16="http://schemas.microsoft.com/office/drawing/2014/main" val="3403566302"/>
                    </a:ext>
                  </a:extLst>
                </a:gridCol>
                <a:gridCol w="2268220">
                  <a:extLst>
                    <a:ext uri="{9D8B030D-6E8A-4147-A177-3AD203B41FA5}">
                      <a16:colId xmlns:a16="http://schemas.microsoft.com/office/drawing/2014/main" val="1284228226"/>
                    </a:ext>
                  </a:extLst>
                </a:gridCol>
              </a:tblGrid>
              <a:tr h="250129">
                <a:tc>
                  <a:txBody>
                    <a:bodyPr/>
                    <a:lstStyle/>
                    <a:p>
                      <a:pPr algn="ctr"/>
                      <a:r>
                        <a:rPr lang="en-US" sz="1400"/>
                        <a:t>Roadway</a:t>
                      </a:r>
                    </a:p>
                  </a:txBody>
                  <a:tcPr/>
                </a:tc>
                <a:tc>
                  <a:txBody>
                    <a:bodyPr/>
                    <a:lstStyle/>
                    <a:p>
                      <a:pPr algn="ctr"/>
                      <a:r>
                        <a:rPr lang="en-US" sz="1400"/>
                        <a:t>Posted Speed Limit </a:t>
                      </a:r>
                    </a:p>
                  </a:txBody>
                  <a:tcPr/>
                </a:tc>
                <a:extLst>
                  <a:ext uri="{0D108BD9-81ED-4DB2-BD59-A6C34878D82A}">
                    <a16:rowId xmlns:a16="http://schemas.microsoft.com/office/drawing/2014/main" val="4256798448"/>
                  </a:ext>
                </a:extLst>
              </a:tr>
              <a:tr h="250129">
                <a:tc>
                  <a:txBody>
                    <a:bodyPr/>
                    <a:lstStyle/>
                    <a:p>
                      <a:pPr algn="ctr"/>
                      <a:r>
                        <a:rPr lang="en-US" sz="1400" dirty="0"/>
                        <a:t>Riverside Ave</a:t>
                      </a:r>
                    </a:p>
                  </a:txBody>
                  <a:tcPr/>
                </a:tc>
                <a:tc>
                  <a:txBody>
                    <a:bodyPr/>
                    <a:lstStyle/>
                    <a:p>
                      <a:pPr algn="ctr"/>
                      <a:r>
                        <a:rPr lang="en-US" sz="1400"/>
                        <a:t>30 m.p.h.</a:t>
                      </a:r>
                    </a:p>
                  </a:txBody>
                  <a:tcPr/>
                </a:tc>
                <a:extLst>
                  <a:ext uri="{0D108BD9-81ED-4DB2-BD59-A6C34878D82A}">
                    <a16:rowId xmlns:a16="http://schemas.microsoft.com/office/drawing/2014/main" val="2526007674"/>
                  </a:ext>
                </a:extLst>
              </a:tr>
              <a:tr h="250129">
                <a:tc>
                  <a:txBody>
                    <a:bodyPr/>
                    <a:lstStyle/>
                    <a:p>
                      <a:pPr algn="ctr"/>
                      <a:r>
                        <a:rPr lang="en-US" sz="1400"/>
                        <a:t>Main Street</a:t>
                      </a:r>
                    </a:p>
                  </a:txBody>
                  <a:tcPr/>
                </a:tc>
                <a:tc>
                  <a:txBody>
                    <a:bodyPr/>
                    <a:lstStyle/>
                    <a:p>
                      <a:pPr algn="ctr"/>
                      <a:r>
                        <a:rPr lang="en-US" sz="1400"/>
                        <a:t>25 m.p.h.</a:t>
                      </a:r>
                    </a:p>
                  </a:txBody>
                  <a:tcPr/>
                </a:tc>
                <a:extLst>
                  <a:ext uri="{0D108BD9-81ED-4DB2-BD59-A6C34878D82A}">
                    <a16:rowId xmlns:a16="http://schemas.microsoft.com/office/drawing/2014/main" val="2149465586"/>
                  </a:ext>
                </a:extLst>
              </a:tr>
              <a:tr h="250129">
                <a:tc>
                  <a:txBody>
                    <a:bodyPr/>
                    <a:lstStyle/>
                    <a:p>
                      <a:pPr algn="ctr"/>
                      <a:r>
                        <a:rPr lang="en-US" sz="1400"/>
                        <a:t>Mellen Street</a:t>
                      </a:r>
                    </a:p>
                  </a:txBody>
                  <a:tcPr/>
                </a:tc>
                <a:tc>
                  <a:txBody>
                    <a:bodyPr/>
                    <a:lstStyle/>
                    <a:p>
                      <a:pPr algn="ctr"/>
                      <a:r>
                        <a:rPr lang="en-US" sz="1400"/>
                        <a:t>25 m.p.h.</a:t>
                      </a:r>
                    </a:p>
                  </a:txBody>
                  <a:tcPr/>
                </a:tc>
                <a:extLst>
                  <a:ext uri="{0D108BD9-81ED-4DB2-BD59-A6C34878D82A}">
                    <a16:rowId xmlns:a16="http://schemas.microsoft.com/office/drawing/2014/main" val="86529329"/>
                  </a:ext>
                </a:extLst>
              </a:tr>
              <a:tr h="0">
                <a:tc>
                  <a:txBody>
                    <a:bodyPr/>
                    <a:lstStyle/>
                    <a:p>
                      <a:pPr algn="ctr"/>
                      <a:r>
                        <a:rPr lang="en-US" sz="1400"/>
                        <a:t>East Street</a:t>
                      </a:r>
                    </a:p>
                  </a:txBody>
                  <a:tcPr/>
                </a:tc>
                <a:tc>
                  <a:txBody>
                    <a:bodyPr/>
                    <a:lstStyle/>
                    <a:p>
                      <a:pPr algn="ctr"/>
                      <a:r>
                        <a:rPr lang="en-US" sz="1400" dirty="0"/>
                        <a:t>30 m.p.h.</a:t>
                      </a:r>
                    </a:p>
                  </a:txBody>
                  <a:tcPr/>
                </a:tc>
                <a:extLst>
                  <a:ext uri="{0D108BD9-81ED-4DB2-BD59-A6C34878D82A}">
                    <a16:rowId xmlns:a16="http://schemas.microsoft.com/office/drawing/2014/main" val="1480994422"/>
                  </a:ext>
                </a:extLst>
              </a:tr>
            </a:tbl>
          </a:graphicData>
        </a:graphic>
      </p:graphicFrame>
      <p:sp>
        <p:nvSpPr>
          <p:cNvPr id="4" name="TextBox 3">
            <a:extLst>
              <a:ext uri="{FF2B5EF4-FFF2-40B4-BE49-F238E27FC236}">
                <a16:creationId xmlns:a16="http://schemas.microsoft.com/office/drawing/2014/main" id="{31199590-93F9-27B6-2568-BB9966565E3A}"/>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2387818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3F396-21F8-E212-BAB9-BA51BA5FB90D}"/>
              </a:ext>
            </a:extLst>
          </p:cNvPr>
          <p:cNvSpPr>
            <a:spLocks noGrp="1"/>
          </p:cNvSpPr>
          <p:nvPr>
            <p:ph type="title"/>
          </p:nvPr>
        </p:nvSpPr>
        <p:spPr>
          <a:xfrm>
            <a:off x="1097280" y="286603"/>
            <a:ext cx="10058400" cy="919627"/>
          </a:xfrm>
        </p:spPr>
        <p:txBody>
          <a:bodyPr>
            <a:normAutofit/>
          </a:bodyPr>
          <a:lstStyle/>
          <a:p>
            <a:r>
              <a:rPr lang="en-US" dirty="0">
                <a:solidFill>
                  <a:srgbClr val="4A66AC"/>
                </a:solidFill>
                <a:latin typeface="Century Schoolbook" panose="02040604050505020304" pitchFamily="18" charset="0"/>
              </a:rPr>
              <a:t>Existing Conditions</a:t>
            </a:r>
          </a:p>
        </p:txBody>
      </p:sp>
      <p:pic>
        <p:nvPicPr>
          <p:cNvPr id="5" name="Picture 4">
            <a:extLst>
              <a:ext uri="{FF2B5EF4-FFF2-40B4-BE49-F238E27FC236}">
                <a16:creationId xmlns:a16="http://schemas.microsoft.com/office/drawing/2014/main" id="{21DB891D-3051-5D6E-A74B-2D2AB0D9AA5B}"/>
              </a:ext>
            </a:extLst>
          </p:cNvPr>
          <p:cNvPicPr>
            <a:picLocks noChangeAspect="1"/>
          </p:cNvPicPr>
          <p:nvPr/>
        </p:nvPicPr>
        <p:blipFill>
          <a:blip r:embed="rId2" cstate="print">
            <a:extLst>
              <a:ext uri="{28A0092B-C50C-407E-A947-70E740481C1C}">
                <a14:useLocalDpi xmlns:a14="http://schemas.microsoft.com/office/drawing/2010/main" val="0"/>
              </a:ext>
            </a:extLst>
          </a:blip>
          <a:srcRect l="10861" r="-5" b="2"/>
          <a:stretch/>
        </p:blipFill>
        <p:spPr bwMode="auto">
          <a:xfrm>
            <a:off x="1625565" y="1870346"/>
            <a:ext cx="9001829" cy="4114800"/>
          </a:xfrm>
          <a:prstGeom prst="rect">
            <a:avLst/>
          </a:prstGeom>
          <a:noFill/>
        </p:spPr>
      </p:pic>
      <p:sp>
        <p:nvSpPr>
          <p:cNvPr id="3" name="Content Placeholder 2">
            <a:extLst>
              <a:ext uri="{FF2B5EF4-FFF2-40B4-BE49-F238E27FC236}">
                <a16:creationId xmlns:a16="http://schemas.microsoft.com/office/drawing/2014/main" id="{F6BC03D2-F5FA-1EF6-BCC9-C0F7B254DF67}"/>
              </a:ext>
            </a:extLst>
          </p:cNvPr>
          <p:cNvSpPr>
            <a:spLocks noGrp="1"/>
          </p:cNvSpPr>
          <p:nvPr>
            <p:ph idx="1"/>
          </p:nvPr>
        </p:nvSpPr>
        <p:spPr>
          <a:xfrm>
            <a:off x="1097280" y="1371600"/>
            <a:ext cx="9997441" cy="333376"/>
          </a:xfrm>
        </p:spPr>
        <p:txBody>
          <a:bodyPr>
            <a:noAutofit/>
          </a:bodyPr>
          <a:lstStyle/>
          <a:p>
            <a:r>
              <a:rPr lang="en-US" dirty="0">
                <a:latin typeface="Franklin Gothic Book" panose="020B0503020102020204" pitchFamily="34" charset="0"/>
              </a:rPr>
              <a:t>Typical Section:</a:t>
            </a:r>
          </a:p>
        </p:txBody>
      </p:sp>
      <p:sp>
        <p:nvSpPr>
          <p:cNvPr id="4" name="TextBox 3">
            <a:extLst>
              <a:ext uri="{FF2B5EF4-FFF2-40B4-BE49-F238E27FC236}">
                <a16:creationId xmlns:a16="http://schemas.microsoft.com/office/drawing/2014/main" id="{BB7C2D79-D5AF-51DD-A244-BAD1083968A4}"/>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1753756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3ADE1-658E-4493-215D-C7C715401B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2B3A52-AF79-18DB-A249-F6FDD13F4DA4}"/>
              </a:ext>
            </a:extLst>
          </p:cNvPr>
          <p:cNvSpPr>
            <a:spLocks noGrp="1"/>
          </p:cNvSpPr>
          <p:nvPr>
            <p:ph type="title"/>
          </p:nvPr>
        </p:nvSpPr>
        <p:spPr>
          <a:xfrm>
            <a:off x="1097280" y="286603"/>
            <a:ext cx="10058400" cy="919627"/>
          </a:xfrm>
        </p:spPr>
        <p:txBody>
          <a:bodyPr>
            <a:normAutofit/>
          </a:bodyPr>
          <a:lstStyle/>
          <a:p>
            <a:r>
              <a:rPr lang="en-US" dirty="0">
                <a:solidFill>
                  <a:srgbClr val="4A66AC"/>
                </a:solidFill>
                <a:latin typeface="Century Schoolbook" panose="02040604050505020304" pitchFamily="18" charset="0"/>
              </a:rPr>
              <a:t>Existing Conditions</a:t>
            </a:r>
          </a:p>
        </p:txBody>
      </p:sp>
      <p:sp>
        <p:nvSpPr>
          <p:cNvPr id="3" name="Content Placeholder 2">
            <a:extLst>
              <a:ext uri="{FF2B5EF4-FFF2-40B4-BE49-F238E27FC236}">
                <a16:creationId xmlns:a16="http://schemas.microsoft.com/office/drawing/2014/main" id="{323AB710-1F30-5B78-84B8-201F1C5AF939}"/>
              </a:ext>
            </a:extLst>
          </p:cNvPr>
          <p:cNvSpPr>
            <a:spLocks noGrp="1"/>
          </p:cNvSpPr>
          <p:nvPr>
            <p:ph idx="1"/>
          </p:nvPr>
        </p:nvSpPr>
        <p:spPr>
          <a:xfrm>
            <a:off x="1097280" y="1316735"/>
            <a:ext cx="3900233" cy="4855465"/>
          </a:xfrm>
        </p:spPr>
        <p:txBody>
          <a:bodyPr>
            <a:normAutofit/>
          </a:bodyPr>
          <a:lstStyle/>
          <a:p>
            <a:pPr>
              <a:buFont typeface="Arial" panose="020B0604020202020204" pitchFamily="34" charset="0"/>
              <a:buChar char="•"/>
            </a:pPr>
            <a:r>
              <a:rPr lang="en-US" dirty="0">
                <a:latin typeface="Franklin Gothic Book" panose="020B0503020102020204" pitchFamily="34" charset="0"/>
              </a:rPr>
              <a:t>Wide Curb Cuts</a:t>
            </a:r>
          </a:p>
          <a:p>
            <a:pPr>
              <a:buFont typeface="Arial" panose="020B0604020202020204" pitchFamily="34" charset="0"/>
              <a:buChar char="•"/>
            </a:pPr>
            <a:r>
              <a:rPr lang="en-US" dirty="0">
                <a:latin typeface="Franklin Gothic Book" panose="020B0503020102020204" pitchFamily="34" charset="0"/>
              </a:rPr>
              <a:t>Random Ingress and Egress</a:t>
            </a:r>
          </a:p>
          <a:p>
            <a:pPr>
              <a:buFont typeface="Arial" panose="020B0604020202020204" pitchFamily="34" charset="0"/>
              <a:buChar char="•"/>
            </a:pPr>
            <a:r>
              <a:rPr lang="en-US" dirty="0">
                <a:latin typeface="Franklin Gothic Book" panose="020B0503020102020204" pitchFamily="34" charset="0"/>
              </a:rPr>
              <a:t>Low Aesthetic quality </a:t>
            </a:r>
          </a:p>
          <a:p>
            <a:pPr>
              <a:buFont typeface="Arial" panose="020B0604020202020204" pitchFamily="34" charset="0"/>
              <a:buChar char="•"/>
            </a:pPr>
            <a:r>
              <a:rPr lang="en-US" dirty="0">
                <a:latin typeface="Franklin Gothic Book" panose="020B0503020102020204" pitchFamily="34" charset="0"/>
              </a:rPr>
              <a:t>No Formal Streetscape</a:t>
            </a:r>
          </a:p>
          <a:p>
            <a:pPr>
              <a:buFont typeface="Arial" panose="020B0604020202020204" pitchFamily="34" charset="0"/>
              <a:buChar char="•"/>
            </a:pPr>
            <a:r>
              <a:rPr lang="en-US" dirty="0">
                <a:latin typeface="Franklin Gothic Book" panose="020B0503020102020204" pitchFamily="34" charset="0"/>
              </a:rPr>
              <a:t>Utility Poles on both sides of the street (some located in driveways)</a:t>
            </a:r>
          </a:p>
          <a:p>
            <a:pPr>
              <a:buFont typeface="Arial" panose="020B0604020202020204" pitchFamily="34" charset="0"/>
              <a:buChar char="•"/>
            </a:pPr>
            <a:endParaRPr lang="en-US" dirty="0"/>
          </a:p>
          <a:p>
            <a:endParaRPr lang="en-US" dirty="0"/>
          </a:p>
          <a:p>
            <a:endParaRPr lang="en-US" dirty="0"/>
          </a:p>
          <a:p>
            <a:endParaRPr lang="en-US" dirty="0"/>
          </a:p>
        </p:txBody>
      </p:sp>
      <p:pic>
        <p:nvPicPr>
          <p:cNvPr id="7" name="Picture 6">
            <a:extLst>
              <a:ext uri="{FF2B5EF4-FFF2-40B4-BE49-F238E27FC236}">
                <a16:creationId xmlns:a16="http://schemas.microsoft.com/office/drawing/2014/main" id="{8F25F833-C69B-0DFC-C888-233097306824}"/>
              </a:ext>
            </a:extLst>
          </p:cNvPr>
          <p:cNvPicPr>
            <a:picLocks noChangeAspect="1"/>
          </p:cNvPicPr>
          <p:nvPr/>
        </p:nvPicPr>
        <p:blipFill>
          <a:blip r:embed="rId2"/>
          <a:stretch>
            <a:fillRect/>
          </a:stretch>
        </p:blipFill>
        <p:spPr>
          <a:xfrm>
            <a:off x="1097280" y="3886200"/>
            <a:ext cx="5433390" cy="2286000"/>
          </a:xfrm>
          <a:prstGeom prst="rect">
            <a:avLst/>
          </a:prstGeom>
        </p:spPr>
      </p:pic>
      <p:pic>
        <p:nvPicPr>
          <p:cNvPr id="9" name="Picture 8">
            <a:extLst>
              <a:ext uri="{FF2B5EF4-FFF2-40B4-BE49-F238E27FC236}">
                <a16:creationId xmlns:a16="http://schemas.microsoft.com/office/drawing/2014/main" id="{90EA36F5-1C6B-A8F5-82C6-6FCD3478FDD7}"/>
              </a:ext>
            </a:extLst>
          </p:cNvPr>
          <p:cNvPicPr>
            <a:picLocks noChangeAspect="1"/>
          </p:cNvPicPr>
          <p:nvPr/>
        </p:nvPicPr>
        <p:blipFill>
          <a:blip r:embed="rId3"/>
          <a:stretch>
            <a:fillRect/>
          </a:stretch>
        </p:blipFill>
        <p:spPr>
          <a:xfrm>
            <a:off x="6758997" y="1403215"/>
            <a:ext cx="4300513" cy="2286000"/>
          </a:xfrm>
          <a:prstGeom prst="rect">
            <a:avLst/>
          </a:prstGeom>
        </p:spPr>
      </p:pic>
      <p:pic>
        <p:nvPicPr>
          <p:cNvPr id="11" name="Picture 10">
            <a:extLst>
              <a:ext uri="{FF2B5EF4-FFF2-40B4-BE49-F238E27FC236}">
                <a16:creationId xmlns:a16="http://schemas.microsoft.com/office/drawing/2014/main" id="{0CAC84E1-6D15-3184-5631-593B926C136D}"/>
              </a:ext>
            </a:extLst>
          </p:cNvPr>
          <p:cNvPicPr>
            <a:picLocks noChangeAspect="1"/>
          </p:cNvPicPr>
          <p:nvPr/>
        </p:nvPicPr>
        <p:blipFill>
          <a:blip r:embed="rId4"/>
          <a:stretch>
            <a:fillRect/>
          </a:stretch>
        </p:blipFill>
        <p:spPr>
          <a:xfrm>
            <a:off x="6662829" y="3886200"/>
            <a:ext cx="4492851" cy="2286000"/>
          </a:xfrm>
          <a:prstGeom prst="rect">
            <a:avLst/>
          </a:prstGeom>
        </p:spPr>
      </p:pic>
      <p:sp>
        <p:nvSpPr>
          <p:cNvPr id="4" name="TextBox 3">
            <a:extLst>
              <a:ext uri="{FF2B5EF4-FFF2-40B4-BE49-F238E27FC236}">
                <a16:creationId xmlns:a16="http://schemas.microsoft.com/office/drawing/2014/main" id="{1318D06C-6A48-C47C-943E-32F8443805AF}"/>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1158807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C9F4B-98A4-16F7-3B49-908EF57925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861FAD-ABE4-2C4E-6B29-9BEF04A0BF36}"/>
              </a:ext>
            </a:extLst>
          </p:cNvPr>
          <p:cNvSpPr>
            <a:spLocks noGrp="1"/>
          </p:cNvSpPr>
          <p:nvPr>
            <p:ph type="title"/>
          </p:nvPr>
        </p:nvSpPr>
        <p:spPr>
          <a:xfrm>
            <a:off x="1097280" y="286603"/>
            <a:ext cx="10058400" cy="919627"/>
          </a:xfrm>
        </p:spPr>
        <p:txBody>
          <a:bodyPr>
            <a:normAutofit/>
          </a:bodyPr>
          <a:lstStyle/>
          <a:p>
            <a:r>
              <a:rPr lang="en-US" dirty="0">
                <a:solidFill>
                  <a:srgbClr val="4A66AC"/>
                </a:solidFill>
                <a:latin typeface="Century Schoolbook" panose="02040604050505020304" pitchFamily="18" charset="0"/>
              </a:rPr>
              <a:t>Existing Conditions</a:t>
            </a:r>
          </a:p>
        </p:txBody>
      </p:sp>
      <p:sp>
        <p:nvSpPr>
          <p:cNvPr id="3" name="Content Placeholder 2">
            <a:extLst>
              <a:ext uri="{FF2B5EF4-FFF2-40B4-BE49-F238E27FC236}">
                <a16:creationId xmlns:a16="http://schemas.microsoft.com/office/drawing/2014/main" id="{8C2000C7-29AE-3BCC-A7F0-1FA96F9EA0B2}"/>
              </a:ext>
            </a:extLst>
          </p:cNvPr>
          <p:cNvSpPr>
            <a:spLocks noGrp="1"/>
          </p:cNvSpPr>
          <p:nvPr>
            <p:ph idx="1"/>
          </p:nvPr>
        </p:nvSpPr>
        <p:spPr>
          <a:xfrm>
            <a:off x="1097279" y="1371599"/>
            <a:ext cx="4646296" cy="4809745"/>
          </a:xfrm>
        </p:spPr>
        <p:txBody>
          <a:bodyPr>
            <a:normAutofit/>
          </a:bodyPr>
          <a:lstStyle/>
          <a:p>
            <a:pPr marL="0" indent="0">
              <a:buNone/>
            </a:pPr>
            <a:r>
              <a:rPr lang="en-US" b="1" dirty="0">
                <a:latin typeface="Franklin Gothic Book" panose="020B0503020102020204" pitchFamily="34" charset="0"/>
              </a:rPr>
              <a:t>Pedestrian Accommodations</a:t>
            </a:r>
          </a:p>
          <a:p>
            <a:pPr lvl="1">
              <a:buFont typeface="Arial" panose="020B0604020202020204" pitchFamily="34" charset="0"/>
              <a:buChar char="•"/>
            </a:pPr>
            <a:r>
              <a:rPr lang="en-US" sz="2000" dirty="0">
                <a:latin typeface="Franklin Gothic Book" panose="020B0503020102020204" pitchFamily="34" charset="0"/>
              </a:rPr>
              <a:t>Disconnected and Poorly Developed</a:t>
            </a:r>
          </a:p>
          <a:p>
            <a:pPr lvl="1">
              <a:buFont typeface="Arial" panose="020B0604020202020204" pitchFamily="34" charset="0"/>
              <a:buChar char="•"/>
            </a:pPr>
            <a:r>
              <a:rPr lang="en-US" sz="2000" dirty="0">
                <a:latin typeface="Franklin Gothic Book" panose="020B0503020102020204" pitchFamily="34" charset="0"/>
              </a:rPr>
              <a:t>Poor Condition</a:t>
            </a:r>
          </a:p>
          <a:p>
            <a:pPr lvl="1">
              <a:buFont typeface="Arial" panose="020B0604020202020204" pitchFamily="34" charset="0"/>
              <a:buChar char="•"/>
            </a:pPr>
            <a:r>
              <a:rPr lang="en-US" sz="2000" dirty="0">
                <a:latin typeface="Franklin Gothic Book" panose="020B0503020102020204" pitchFamily="34" charset="0"/>
              </a:rPr>
              <a:t>Inconsistent and Infrequent Buffer</a:t>
            </a:r>
          </a:p>
          <a:p>
            <a:pPr lvl="1">
              <a:buFont typeface="Arial" panose="020B0604020202020204" pitchFamily="34" charset="0"/>
              <a:buChar char="•"/>
            </a:pPr>
            <a:r>
              <a:rPr lang="en-US" sz="2000" dirty="0">
                <a:latin typeface="Franklin Gothic Book" panose="020B0503020102020204" pitchFamily="34" charset="0"/>
              </a:rPr>
              <a:t>Scarcity of ADA-Compliant Curb Ramps</a:t>
            </a:r>
          </a:p>
          <a:p>
            <a:pPr lvl="1">
              <a:buFont typeface="Arial" panose="020B0604020202020204" pitchFamily="34" charset="0"/>
              <a:buChar char="•"/>
            </a:pPr>
            <a:r>
              <a:rPr lang="en-US" sz="2000" dirty="0">
                <a:latin typeface="Franklin Gothic Book" panose="020B0503020102020204" pitchFamily="34" charset="0"/>
              </a:rPr>
              <a:t>Non-existent Pedestrian Lighting</a:t>
            </a:r>
          </a:p>
          <a:p>
            <a:pPr>
              <a:buFont typeface="Arial" panose="020B0604020202020204" pitchFamily="34" charset="0"/>
              <a:buChar char="•"/>
            </a:pPr>
            <a:endParaRPr lang="en-US" dirty="0"/>
          </a:p>
          <a:p>
            <a:pPr marL="0" indent="0">
              <a:buNone/>
            </a:pPr>
            <a:endParaRPr lang="en-US" dirty="0"/>
          </a:p>
        </p:txBody>
      </p:sp>
      <p:pic>
        <p:nvPicPr>
          <p:cNvPr id="5" name="Picture 4">
            <a:extLst>
              <a:ext uri="{FF2B5EF4-FFF2-40B4-BE49-F238E27FC236}">
                <a16:creationId xmlns:a16="http://schemas.microsoft.com/office/drawing/2014/main" id="{55EF6D88-3D7B-448E-739D-C9281141B8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25"/>
          <a:stretch/>
        </p:blipFill>
        <p:spPr bwMode="auto">
          <a:xfrm rot="5400000">
            <a:off x="4855868" y="2448368"/>
            <a:ext cx="4341495" cy="2656205"/>
          </a:xfrm>
          <a:prstGeom prst="rect">
            <a:avLst/>
          </a:prstGeom>
          <a:ln w="38100" cap="sq">
            <a:no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DDAC7843-9968-627C-3630-B9C18D0168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39"/>
          <a:stretch/>
        </p:blipFill>
        <p:spPr bwMode="auto">
          <a:xfrm rot="5400000">
            <a:off x="7649527" y="2453766"/>
            <a:ext cx="4354195" cy="2658110"/>
          </a:xfrm>
          <a:prstGeom prst="rect">
            <a:avLst/>
          </a:prstGeom>
          <a:ln w="38100" cap="sq">
            <a:no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10C703AD-108C-5742-297F-189CC2C905B5}"/>
              </a:ext>
            </a:extLst>
          </p:cNvPr>
          <p:cNvPicPr>
            <a:picLocks noChangeAspect="1"/>
          </p:cNvPicPr>
          <p:nvPr/>
        </p:nvPicPr>
        <p:blipFill>
          <a:blip r:embed="rId4"/>
          <a:stretch>
            <a:fillRect/>
          </a:stretch>
        </p:blipFill>
        <p:spPr>
          <a:xfrm>
            <a:off x="1413975" y="3429000"/>
            <a:ext cx="3967843" cy="2743200"/>
          </a:xfrm>
          <a:prstGeom prst="rect">
            <a:avLst/>
          </a:prstGeom>
        </p:spPr>
      </p:pic>
      <p:sp>
        <p:nvSpPr>
          <p:cNvPr id="4" name="TextBox 3">
            <a:extLst>
              <a:ext uri="{FF2B5EF4-FFF2-40B4-BE49-F238E27FC236}">
                <a16:creationId xmlns:a16="http://schemas.microsoft.com/office/drawing/2014/main" id="{9DD7486B-A044-02F0-6A19-6A10C6AC95F1}"/>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3663975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98604-7192-70D7-4EA1-5961A7100F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7BCEE6-D045-554B-CEFB-D662250B4575}"/>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Presentation Overview</a:t>
            </a:r>
          </a:p>
        </p:txBody>
      </p:sp>
      <p:sp>
        <p:nvSpPr>
          <p:cNvPr id="3" name="Content Placeholder 2">
            <a:extLst>
              <a:ext uri="{FF2B5EF4-FFF2-40B4-BE49-F238E27FC236}">
                <a16:creationId xmlns:a16="http://schemas.microsoft.com/office/drawing/2014/main" id="{7D30ECC5-8618-45FB-2D97-035402E14923}"/>
              </a:ext>
            </a:extLst>
          </p:cNvPr>
          <p:cNvSpPr>
            <a:spLocks noGrp="1"/>
          </p:cNvSpPr>
          <p:nvPr>
            <p:ph idx="1"/>
          </p:nvPr>
        </p:nvSpPr>
        <p:spPr/>
        <p:txBody>
          <a:bodyPr anchor="t"/>
          <a:lstStyle/>
          <a:p>
            <a:pPr>
              <a:lnSpc>
                <a:spcPct val="150000"/>
              </a:lnSpc>
              <a:buFont typeface="Arial" panose="020B0604020202020204" pitchFamily="34" charset="0"/>
              <a:buChar char="•"/>
            </a:pPr>
            <a:r>
              <a:rPr lang="en-US" dirty="0">
                <a:latin typeface="Franklin Gothic Book" panose="020B0503020102020204" pitchFamily="34" charset="0"/>
              </a:rPr>
              <a:t>PROJECT LOCATION </a:t>
            </a:r>
          </a:p>
          <a:p>
            <a:pPr>
              <a:lnSpc>
                <a:spcPct val="150000"/>
              </a:lnSpc>
              <a:buFont typeface="Arial" panose="020B0604020202020204" pitchFamily="34" charset="0"/>
              <a:buChar char="•"/>
            </a:pPr>
            <a:r>
              <a:rPr lang="en-US" dirty="0">
                <a:latin typeface="Franklin Gothic Book" panose="020B0503020102020204" pitchFamily="34" charset="0"/>
              </a:rPr>
              <a:t>EXISTING CONDITIONS</a:t>
            </a:r>
          </a:p>
          <a:p>
            <a:pPr>
              <a:lnSpc>
                <a:spcPct val="150000"/>
              </a:lnSpc>
              <a:buFont typeface="Arial" panose="020B0604020202020204" pitchFamily="34" charset="0"/>
              <a:buChar char="•"/>
            </a:pPr>
            <a:r>
              <a:rPr lang="en-US" dirty="0">
                <a:latin typeface="Franklin Gothic Book" panose="020B0503020102020204" pitchFamily="34" charset="0"/>
              </a:rPr>
              <a:t>SAFETY ANALYSIS</a:t>
            </a:r>
          </a:p>
          <a:p>
            <a:pPr>
              <a:lnSpc>
                <a:spcPct val="150000"/>
              </a:lnSpc>
              <a:buFont typeface="Arial" panose="020B0604020202020204" pitchFamily="34" charset="0"/>
              <a:buChar char="•"/>
            </a:pPr>
            <a:r>
              <a:rPr lang="en-US" dirty="0">
                <a:latin typeface="Franklin Gothic Book" panose="020B0503020102020204" pitchFamily="34" charset="0"/>
              </a:rPr>
              <a:t>PROPOSED IMPROVEMENTS</a:t>
            </a:r>
          </a:p>
          <a:p>
            <a:pPr>
              <a:lnSpc>
                <a:spcPct val="150000"/>
              </a:lnSpc>
              <a:buFont typeface="Arial" panose="020B0604020202020204" pitchFamily="34" charset="0"/>
              <a:buChar char="•"/>
            </a:pPr>
            <a:r>
              <a:rPr lang="en-US" dirty="0">
                <a:latin typeface="Franklin Gothic Book" panose="020B0503020102020204" pitchFamily="34" charset="0"/>
              </a:rPr>
              <a:t>CONSTRUCTION STAGING</a:t>
            </a:r>
          </a:p>
          <a:p>
            <a:pPr>
              <a:lnSpc>
                <a:spcPct val="150000"/>
              </a:lnSpc>
              <a:buFont typeface="Arial" panose="020B0604020202020204" pitchFamily="34" charset="0"/>
              <a:buChar char="•"/>
            </a:pPr>
            <a:r>
              <a:rPr lang="en-US" dirty="0">
                <a:latin typeface="Franklin Gothic Book" panose="020B0503020102020204" pitchFamily="34" charset="0"/>
              </a:rPr>
              <a:t>OTHER CONSIDERATIONS</a:t>
            </a:r>
          </a:p>
        </p:txBody>
      </p:sp>
      <p:sp>
        <p:nvSpPr>
          <p:cNvPr id="5" name="TextBox 4">
            <a:extLst>
              <a:ext uri="{FF2B5EF4-FFF2-40B4-BE49-F238E27FC236}">
                <a16:creationId xmlns:a16="http://schemas.microsoft.com/office/drawing/2014/main" id="{FAAF3FD8-D52A-4540-40D3-4F3E03A661DD}"/>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157615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withEffect">
                                  <p:stCondLst>
                                    <p:cond delay="0"/>
                                  </p:stCondLst>
                                  <p:iterate type="lt">
                                    <p:tmPct val="4000"/>
                                  </p:iterate>
                                  <p:childTnLst>
                                    <p:set>
                                      <p:cBhvr override="childStyle">
                                        <p:cTn id="6" dur="500" fill="hold"/>
                                        <p:tgtEl>
                                          <p:spTgt spid="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89735C-E886-9830-122A-F22E15D45DBC}"/>
              </a:ext>
            </a:extLst>
          </p:cNvPr>
          <p:cNvPicPr>
            <a:picLocks noChangeAspect="1"/>
          </p:cNvPicPr>
          <p:nvPr/>
        </p:nvPicPr>
        <p:blipFill>
          <a:blip r:embed="rId2"/>
          <a:srcRect t="26755"/>
          <a:stretch/>
        </p:blipFill>
        <p:spPr>
          <a:xfrm>
            <a:off x="5608320" y="3729420"/>
            <a:ext cx="5486400" cy="2472775"/>
          </a:xfrm>
          <a:prstGeom prst="rect">
            <a:avLst/>
          </a:prstGeom>
          <a:ln w="28575">
            <a:solidFill>
              <a:srgbClr val="002366"/>
            </a:solidFill>
          </a:ln>
        </p:spPr>
      </p:pic>
      <p:sp>
        <p:nvSpPr>
          <p:cNvPr id="2" name="Title 1">
            <a:extLst>
              <a:ext uri="{FF2B5EF4-FFF2-40B4-BE49-F238E27FC236}">
                <a16:creationId xmlns:a16="http://schemas.microsoft.com/office/drawing/2014/main" id="{55AFF332-27BD-71F8-879D-29D5A34B5979}"/>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Safety Analysis</a:t>
            </a:r>
          </a:p>
        </p:txBody>
      </p:sp>
      <p:graphicFrame>
        <p:nvGraphicFramePr>
          <p:cNvPr id="4" name="Content Placeholder 3">
            <a:extLst>
              <a:ext uri="{FF2B5EF4-FFF2-40B4-BE49-F238E27FC236}">
                <a16:creationId xmlns:a16="http://schemas.microsoft.com/office/drawing/2014/main" id="{BEA34E56-7D52-9984-E572-832C621C5C5C}"/>
              </a:ext>
            </a:extLst>
          </p:cNvPr>
          <p:cNvGraphicFramePr>
            <a:graphicFrameLocks noGrp="1"/>
          </p:cNvGraphicFramePr>
          <p:nvPr>
            <p:ph idx="1"/>
            <p:extLst>
              <p:ext uri="{D42A27DB-BD31-4B8C-83A1-F6EECF244321}">
                <p14:modId xmlns:p14="http://schemas.microsoft.com/office/powerpoint/2010/main" val="1994630440"/>
              </p:ext>
            </p:extLst>
          </p:nvPr>
        </p:nvGraphicFramePr>
        <p:xfrm>
          <a:off x="5608320" y="1307018"/>
          <a:ext cx="5486400" cy="121920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346546923"/>
                    </a:ext>
                  </a:extLst>
                </a:gridCol>
                <a:gridCol w="1828800">
                  <a:extLst>
                    <a:ext uri="{9D8B030D-6E8A-4147-A177-3AD203B41FA5}">
                      <a16:colId xmlns:a16="http://schemas.microsoft.com/office/drawing/2014/main" val="39857316"/>
                    </a:ext>
                  </a:extLst>
                </a:gridCol>
                <a:gridCol w="1828800">
                  <a:extLst>
                    <a:ext uri="{9D8B030D-6E8A-4147-A177-3AD203B41FA5}">
                      <a16:colId xmlns:a16="http://schemas.microsoft.com/office/drawing/2014/main" val="1007715630"/>
                    </a:ext>
                  </a:extLst>
                </a:gridCol>
              </a:tblGrid>
              <a:tr h="282733">
                <a:tc>
                  <a:txBody>
                    <a:bodyPr/>
                    <a:lstStyle/>
                    <a:p>
                      <a:pPr algn="ctr"/>
                      <a:r>
                        <a:rPr lang="en-US" sz="1400"/>
                        <a:t>Crash Type </a:t>
                      </a:r>
                    </a:p>
                  </a:txBody>
                  <a:tcPr/>
                </a:tc>
                <a:tc>
                  <a:txBody>
                    <a:bodyPr/>
                    <a:lstStyle/>
                    <a:p>
                      <a:pPr algn="ctr"/>
                      <a:r>
                        <a:rPr lang="en-US" sz="1400"/>
                        <a:t>Number of Crashes </a:t>
                      </a:r>
                    </a:p>
                  </a:txBody>
                  <a:tcPr/>
                </a:tc>
                <a:tc>
                  <a:txBody>
                    <a:bodyPr/>
                    <a:lstStyle/>
                    <a:p>
                      <a:pPr algn="ctr"/>
                      <a:r>
                        <a:rPr lang="en-US" sz="1400"/>
                        <a:t>Percentage</a:t>
                      </a:r>
                    </a:p>
                  </a:txBody>
                  <a:tcPr/>
                </a:tc>
                <a:extLst>
                  <a:ext uri="{0D108BD9-81ED-4DB2-BD59-A6C34878D82A}">
                    <a16:rowId xmlns:a16="http://schemas.microsoft.com/office/drawing/2014/main" val="2883316788"/>
                  </a:ext>
                </a:extLst>
              </a:tr>
              <a:tr h="282733">
                <a:tc>
                  <a:txBody>
                    <a:bodyPr/>
                    <a:lstStyle/>
                    <a:p>
                      <a:pPr algn="ctr"/>
                      <a:r>
                        <a:rPr lang="en-US" sz="1400"/>
                        <a:t>Front to Rear</a:t>
                      </a:r>
                    </a:p>
                  </a:txBody>
                  <a:tcPr/>
                </a:tc>
                <a:tc>
                  <a:txBody>
                    <a:bodyPr/>
                    <a:lstStyle/>
                    <a:p>
                      <a:pPr algn="ctr"/>
                      <a:r>
                        <a:rPr lang="en-US" sz="1400"/>
                        <a:t>64</a:t>
                      </a:r>
                    </a:p>
                  </a:txBody>
                  <a:tcPr/>
                </a:tc>
                <a:tc>
                  <a:txBody>
                    <a:bodyPr/>
                    <a:lstStyle/>
                    <a:p>
                      <a:pPr algn="ctr"/>
                      <a:r>
                        <a:rPr lang="en-US" sz="1400"/>
                        <a:t>41.8</a:t>
                      </a:r>
                    </a:p>
                  </a:txBody>
                  <a:tcPr/>
                </a:tc>
                <a:extLst>
                  <a:ext uri="{0D108BD9-81ED-4DB2-BD59-A6C34878D82A}">
                    <a16:rowId xmlns:a16="http://schemas.microsoft.com/office/drawing/2014/main" val="1818409214"/>
                  </a:ext>
                </a:extLst>
              </a:tr>
              <a:tr h="282733">
                <a:tc>
                  <a:txBody>
                    <a:bodyPr/>
                    <a:lstStyle/>
                    <a:p>
                      <a:pPr algn="ctr"/>
                      <a:r>
                        <a:rPr lang="en-US" sz="1400"/>
                        <a:t>Angle</a:t>
                      </a:r>
                    </a:p>
                  </a:txBody>
                  <a:tcPr/>
                </a:tc>
                <a:tc>
                  <a:txBody>
                    <a:bodyPr/>
                    <a:lstStyle/>
                    <a:p>
                      <a:pPr algn="ctr"/>
                      <a:r>
                        <a:rPr lang="en-US" sz="1400"/>
                        <a:t>42</a:t>
                      </a:r>
                    </a:p>
                  </a:txBody>
                  <a:tcPr/>
                </a:tc>
                <a:tc>
                  <a:txBody>
                    <a:bodyPr/>
                    <a:lstStyle/>
                    <a:p>
                      <a:pPr algn="ctr"/>
                      <a:r>
                        <a:rPr lang="en-US" sz="1400"/>
                        <a:t>27.5</a:t>
                      </a:r>
                    </a:p>
                  </a:txBody>
                  <a:tcPr/>
                </a:tc>
                <a:extLst>
                  <a:ext uri="{0D108BD9-81ED-4DB2-BD59-A6C34878D82A}">
                    <a16:rowId xmlns:a16="http://schemas.microsoft.com/office/drawing/2014/main" val="4123329564"/>
                  </a:ext>
                </a:extLst>
              </a:tr>
              <a:tr h="282733">
                <a:tc>
                  <a:txBody>
                    <a:bodyPr/>
                    <a:lstStyle/>
                    <a:p>
                      <a:pPr algn="ctr"/>
                      <a:r>
                        <a:rPr lang="en-US" sz="1400"/>
                        <a:t>Fixed Object</a:t>
                      </a:r>
                    </a:p>
                  </a:txBody>
                  <a:tcPr/>
                </a:tc>
                <a:tc>
                  <a:txBody>
                    <a:bodyPr/>
                    <a:lstStyle/>
                    <a:p>
                      <a:pPr algn="ctr"/>
                      <a:r>
                        <a:rPr lang="en-US" sz="1400"/>
                        <a:t>26</a:t>
                      </a:r>
                    </a:p>
                  </a:txBody>
                  <a:tcPr/>
                </a:tc>
                <a:tc>
                  <a:txBody>
                    <a:bodyPr/>
                    <a:lstStyle/>
                    <a:p>
                      <a:pPr algn="ctr"/>
                      <a:r>
                        <a:rPr lang="en-US" sz="1400"/>
                        <a:t>17.0</a:t>
                      </a:r>
                    </a:p>
                  </a:txBody>
                  <a:tcPr/>
                </a:tc>
                <a:extLst>
                  <a:ext uri="{0D108BD9-81ED-4DB2-BD59-A6C34878D82A}">
                    <a16:rowId xmlns:a16="http://schemas.microsoft.com/office/drawing/2014/main" val="1054336216"/>
                  </a:ext>
                </a:extLst>
              </a:tr>
            </a:tbl>
          </a:graphicData>
        </a:graphic>
      </p:graphicFrame>
      <p:graphicFrame>
        <p:nvGraphicFramePr>
          <p:cNvPr id="5" name="Table 4">
            <a:extLst>
              <a:ext uri="{FF2B5EF4-FFF2-40B4-BE49-F238E27FC236}">
                <a16:creationId xmlns:a16="http://schemas.microsoft.com/office/drawing/2014/main" id="{4B0CB6AB-2B3D-0EAA-119A-6B251B9D79AA}"/>
              </a:ext>
            </a:extLst>
          </p:cNvPr>
          <p:cNvGraphicFramePr>
            <a:graphicFrameLocks noGrp="1"/>
          </p:cNvGraphicFramePr>
          <p:nvPr>
            <p:extLst>
              <p:ext uri="{D42A27DB-BD31-4B8C-83A1-F6EECF244321}">
                <p14:modId xmlns:p14="http://schemas.microsoft.com/office/powerpoint/2010/main" val="3523634553"/>
              </p:ext>
            </p:extLst>
          </p:nvPr>
        </p:nvGraphicFramePr>
        <p:xfrm>
          <a:off x="5608320" y="2600809"/>
          <a:ext cx="5486400" cy="1045636"/>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30415657"/>
                    </a:ext>
                  </a:extLst>
                </a:gridCol>
                <a:gridCol w="1828800">
                  <a:extLst>
                    <a:ext uri="{9D8B030D-6E8A-4147-A177-3AD203B41FA5}">
                      <a16:colId xmlns:a16="http://schemas.microsoft.com/office/drawing/2014/main" val="980971823"/>
                    </a:ext>
                  </a:extLst>
                </a:gridCol>
                <a:gridCol w="1828800">
                  <a:extLst>
                    <a:ext uri="{9D8B030D-6E8A-4147-A177-3AD203B41FA5}">
                      <a16:colId xmlns:a16="http://schemas.microsoft.com/office/drawing/2014/main" val="275542368"/>
                    </a:ext>
                  </a:extLst>
                </a:gridCol>
              </a:tblGrid>
              <a:tr h="0">
                <a:tc>
                  <a:txBody>
                    <a:bodyPr/>
                    <a:lstStyle/>
                    <a:p>
                      <a:pPr algn="ctr"/>
                      <a:r>
                        <a:rPr lang="en-US" sz="1400"/>
                        <a:t>Time of Day</a:t>
                      </a:r>
                    </a:p>
                  </a:txBody>
                  <a:tcPr anchor="ctr"/>
                </a:tc>
                <a:tc>
                  <a:txBody>
                    <a:bodyPr/>
                    <a:lstStyle/>
                    <a:p>
                      <a:pPr algn="ctr"/>
                      <a:r>
                        <a:rPr lang="en-US" sz="1400"/>
                        <a:t>Number of Crashes </a:t>
                      </a:r>
                    </a:p>
                  </a:txBody>
                  <a:tcPr anchor="ctr"/>
                </a:tc>
                <a:tc>
                  <a:txBody>
                    <a:bodyPr/>
                    <a:lstStyle/>
                    <a:p>
                      <a:pPr algn="ctr"/>
                      <a:r>
                        <a:rPr lang="en-US" sz="1400"/>
                        <a:t>Percentage </a:t>
                      </a:r>
                    </a:p>
                  </a:txBody>
                  <a:tcPr anchor="ctr"/>
                </a:tc>
                <a:extLst>
                  <a:ext uri="{0D108BD9-81ED-4DB2-BD59-A6C34878D82A}">
                    <a16:rowId xmlns:a16="http://schemas.microsoft.com/office/drawing/2014/main" val="940460999"/>
                  </a:ext>
                </a:extLst>
              </a:tr>
              <a:tr h="370418">
                <a:tc>
                  <a:txBody>
                    <a:bodyPr/>
                    <a:lstStyle/>
                    <a:p>
                      <a:pPr algn="ctr"/>
                      <a:r>
                        <a:rPr lang="en-US" sz="1400"/>
                        <a:t>Daylight</a:t>
                      </a:r>
                    </a:p>
                  </a:txBody>
                  <a:tcPr anchor="ctr"/>
                </a:tc>
                <a:tc>
                  <a:txBody>
                    <a:bodyPr/>
                    <a:lstStyle/>
                    <a:p>
                      <a:pPr algn="ctr"/>
                      <a:r>
                        <a:rPr lang="en-US" sz="1400"/>
                        <a:t>108</a:t>
                      </a:r>
                    </a:p>
                  </a:txBody>
                  <a:tcPr anchor="ctr"/>
                </a:tc>
                <a:tc>
                  <a:txBody>
                    <a:bodyPr/>
                    <a:lstStyle/>
                    <a:p>
                      <a:pPr algn="ctr"/>
                      <a:r>
                        <a:rPr lang="en-US" sz="1400"/>
                        <a:t>70.6</a:t>
                      </a:r>
                    </a:p>
                  </a:txBody>
                  <a:tcPr anchor="ctr"/>
                </a:tc>
                <a:extLst>
                  <a:ext uri="{0D108BD9-81ED-4DB2-BD59-A6C34878D82A}">
                    <a16:rowId xmlns:a16="http://schemas.microsoft.com/office/drawing/2014/main" val="246931710"/>
                  </a:ext>
                </a:extLst>
              </a:tr>
              <a:tr h="370418">
                <a:tc>
                  <a:txBody>
                    <a:bodyPr/>
                    <a:lstStyle/>
                    <a:p>
                      <a:pPr algn="ctr"/>
                      <a:r>
                        <a:rPr lang="en-US" sz="1400"/>
                        <a:t>Dark-Lighted</a:t>
                      </a:r>
                    </a:p>
                  </a:txBody>
                  <a:tcPr anchor="ctr"/>
                </a:tc>
                <a:tc>
                  <a:txBody>
                    <a:bodyPr/>
                    <a:lstStyle/>
                    <a:p>
                      <a:pPr algn="ctr"/>
                      <a:r>
                        <a:rPr lang="en-US" sz="1400"/>
                        <a:t>38</a:t>
                      </a:r>
                    </a:p>
                  </a:txBody>
                  <a:tcPr anchor="ctr"/>
                </a:tc>
                <a:tc>
                  <a:txBody>
                    <a:bodyPr/>
                    <a:lstStyle/>
                    <a:p>
                      <a:pPr algn="ctr"/>
                      <a:r>
                        <a:rPr lang="en-US" sz="1400"/>
                        <a:t>24.7</a:t>
                      </a:r>
                    </a:p>
                  </a:txBody>
                  <a:tcPr anchor="ctr"/>
                </a:tc>
                <a:extLst>
                  <a:ext uri="{0D108BD9-81ED-4DB2-BD59-A6C34878D82A}">
                    <a16:rowId xmlns:a16="http://schemas.microsoft.com/office/drawing/2014/main" val="69689993"/>
                  </a:ext>
                </a:extLst>
              </a:tr>
            </a:tbl>
          </a:graphicData>
        </a:graphic>
      </p:graphicFrame>
      <p:sp>
        <p:nvSpPr>
          <p:cNvPr id="6" name="TextBox 5">
            <a:extLst>
              <a:ext uri="{FF2B5EF4-FFF2-40B4-BE49-F238E27FC236}">
                <a16:creationId xmlns:a16="http://schemas.microsoft.com/office/drawing/2014/main" id="{6576BDA4-6014-73D9-9859-828B5FE0A049}"/>
              </a:ext>
            </a:extLst>
          </p:cNvPr>
          <p:cNvSpPr txBox="1"/>
          <p:nvPr/>
        </p:nvSpPr>
        <p:spPr>
          <a:xfrm>
            <a:off x="1097280" y="1398179"/>
            <a:ext cx="4511040" cy="3447098"/>
          </a:xfrm>
          <a:prstGeom prst="rect">
            <a:avLst/>
          </a:prstGeom>
          <a:noFill/>
        </p:spPr>
        <p:txBody>
          <a:bodyPr wrap="square" rtlCol="0">
            <a:spAutoFit/>
          </a:bodyPr>
          <a:lstStyle/>
          <a:p>
            <a:pPr>
              <a:lnSpc>
                <a:spcPct val="90000"/>
              </a:lnSpc>
              <a:spcBef>
                <a:spcPts val="200"/>
              </a:spcBef>
              <a:spcAft>
                <a:spcPts val="400"/>
              </a:spcAft>
              <a:buClr>
                <a:schemeClr val="accent1"/>
              </a:buClr>
            </a:pPr>
            <a:r>
              <a:rPr lang="en-US" sz="2000" b="1" dirty="0">
                <a:solidFill>
                  <a:schemeClr val="tx1">
                    <a:lumMod val="75000"/>
                    <a:lumOff val="25000"/>
                  </a:schemeClr>
                </a:solidFill>
                <a:latin typeface="Franklin Gothic Book" panose="020B0503020102020204" pitchFamily="34" charset="0"/>
              </a:rPr>
              <a:t>Crash Data</a:t>
            </a:r>
          </a:p>
          <a:p>
            <a:pPr marL="384048" indent="-182880">
              <a:spcBef>
                <a:spcPts val="200"/>
              </a:spcBef>
              <a:spcAft>
                <a:spcPts val="400"/>
              </a:spcAft>
              <a:buClr>
                <a:schemeClr val="accent1"/>
              </a:buClr>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Crash Data Collected from Connecticut Crash Data Repository Traffic Safety Dashboard.  </a:t>
            </a:r>
          </a:p>
          <a:p>
            <a:pPr marL="841248" lvl="2" indent="-182880">
              <a:spcBef>
                <a:spcPts val="200"/>
              </a:spcBef>
              <a:spcAft>
                <a:spcPts val="400"/>
              </a:spcAft>
              <a:buClr>
                <a:schemeClr val="accent1"/>
              </a:buClr>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2017 – 2019, 2022, 2023</a:t>
            </a:r>
          </a:p>
          <a:p>
            <a:pPr marL="384048" indent="-182880">
              <a:spcBef>
                <a:spcPts val="200"/>
              </a:spcBef>
              <a:spcAft>
                <a:spcPts val="400"/>
              </a:spcAft>
              <a:buClr>
                <a:schemeClr val="accent1"/>
              </a:buClr>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Calculated Crash Rate and Critical Crash Rate for each roadway segment and intersection.</a:t>
            </a:r>
          </a:p>
          <a:p>
            <a:pPr marL="384048" indent="-182880">
              <a:spcBef>
                <a:spcPts val="200"/>
              </a:spcBef>
              <a:spcAft>
                <a:spcPts val="400"/>
              </a:spcAft>
              <a:buClr>
                <a:schemeClr val="accent1"/>
              </a:buClr>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All observed Crash Rates are below the Critical Crash Rate. </a:t>
            </a:r>
          </a:p>
        </p:txBody>
      </p:sp>
      <p:sp>
        <p:nvSpPr>
          <p:cNvPr id="7" name="TextBox 6">
            <a:extLst>
              <a:ext uri="{FF2B5EF4-FFF2-40B4-BE49-F238E27FC236}">
                <a16:creationId xmlns:a16="http://schemas.microsoft.com/office/drawing/2014/main" id="{EC30571E-232A-E254-3214-E21B559460AA}"/>
              </a:ext>
            </a:extLst>
          </p:cNvPr>
          <p:cNvSpPr txBox="1"/>
          <p:nvPr/>
        </p:nvSpPr>
        <p:spPr>
          <a:xfrm>
            <a:off x="2163693" y="4790043"/>
            <a:ext cx="2378214" cy="1554272"/>
          </a:xfrm>
          <a:prstGeom prst="rect">
            <a:avLst/>
          </a:prstGeom>
          <a:noFill/>
        </p:spPr>
        <p:txBody>
          <a:bodyPr wrap="square" rtlCol="0">
            <a:spAutoFit/>
          </a:bodyPr>
          <a:lstStyle/>
          <a:p>
            <a:pPr marL="285750" indent="-285750">
              <a:spcBef>
                <a:spcPts val="200"/>
              </a:spcBef>
              <a:spcAft>
                <a:spcPts val="400"/>
              </a:spcAft>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5-Year Period</a:t>
            </a:r>
          </a:p>
          <a:p>
            <a:pPr marL="285750" indent="-285750">
              <a:spcBef>
                <a:spcPts val="200"/>
              </a:spcBef>
              <a:spcAft>
                <a:spcPts val="400"/>
              </a:spcAft>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153 Crashes</a:t>
            </a:r>
          </a:p>
          <a:p>
            <a:pPr marL="285750" indent="-285750">
              <a:spcBef>
                <a:spcPts val="200"/>
              </a:spcBef>
              <a:spcAft>
                <a:spcPts val="400"/>
              </a:spcAft>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0 Fatalities</a:t>
            </a:r>
          </a:p>
          <a:p>
            <a:pPr marL="285750" indent="-285750">
              <a:spcBef>
                <a:spcPts val="200"/>
              </a:spcBef>
              <a:spcAft>
                <a:spcPts val="400"/>
              </a:spcAft>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2 Severe Injuries</a:t>
            </a:r>
          </a:p>
        </p:txBody>
      </p:sp>
      <p:grpSp>
        <p:nvGrpSpPr>
          <p:cNvPr id="11" name="Group 10">
            <a:extLst>
              <a:ext uri="{FF2B5EF4-FFF2-40B4-BE49-F238E27FC236}">
                <a16:creationId xmlns:a16="http://schemas.microsoft.com/office/drawing/2014/main" id="{37F06BEE-5EC8-12DB-5182-40ADC445BCE9}"/>
              </a:ext>
            </a:extLst>
          </p:cNvPr>
          <p:cNvGrpSpPr/>
          <p:nvPr/>
        </p:nvGrpSpPr>
        <p:grpSpPr>
          <a:xfrm>
            <a:off x="5608320" y="3762321"/>
            <a:ext cx="673100" cy="424795"/>
            <a:chOff x="10556240" y="5550982"/>
            <a:chExt cx="673100" cy="424795"/>
          </a:xfrm>
        </p:grpSpPr>
        <p:pic>
          <p:nvPicPr>
            <p:cNvPr id="9" name="Graphic 8" descr="Arrow Up with solid fill">
              <a:extLst>
                <a:ext uri="{FF2B5EF4-FFF2-40B4-BE49-F238E27FC236}">
                  <a16:creationId xmlns:a16="http://schemas.microsoft.com/office/drawing/2014/main" id="{DEA7BDA3-C56D-681A-D0AE-3A3D0B566A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6240" y="5550982"/>
              <a:ext cx="416560" cy="416560"/>
            </a:xfrm>
            <a:prstGeom prst="rect">
              <a:avLst/>
            </a:prstGeom>
          </p:spPr>
        </p:pic>
        <p:sp>
          <p:nvSpPr>
            <p:cNvPr id="10" name="TextBox 9">
              <a:extLst>
                <a:ext uri="{FF2B5EF4-FFF2-40B4-BE49-F238E27FC236}">
                  <a16:creationId xmlns:a16="http://schemas.microsoft.com/office/drawing/2014/main" id="{8139D8AE-E462-36CF-F7B5-A54254ED1BD8}"/>
                </a:ext>
              </a:extLst>
            </p:cNvPr>
            <p:cNvSpPr txBox="1"/>
            <p:nvPr/>
          </p:nvSpPr>
          <p:spPr>
            <a:xfrm>
              <a:off x="10594340" y="5606445"/>
              <a:ext cx="635000" cy="369332"/>
            </a:xfrm>
            <a:prstGeom prst="rect">
              <a:avLst/>
            </a:prstGeom>
            <a:noFill/>
          </p:spPr>
          <p:txBody>
            <a:bodyPr wrap="square" rtlCol="0">
              <a:spAutoFit/>
            </a:bodyPr>
            <a:lstStyle/>
            <a:p>
              <a:r>
                <a:rPr lang="en-US"/>
                <a:t>N</a:t>
              </a:r>
            </a:p>
          </p:txBody>
        </p:sp>
      </p:grpSp>
      <p:sp>
        <p:nvSpPr>
          <p:cNvPr id="8" name="TextBox 7">
            <a:extLst>
              <a:ext uri="{FF2B5EF4-FFF2-40B4-BE49-F238E27FC236}">
                <a16:creationId xmlns:a16="http://schemas.microsoft.com/office/drawing/2014/main" id="{92BFD016-D5D3-2795-721E-6974D3BB5EAF}"/>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1451591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D8959-62A7-9976-03BA-0472F738E5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D5D322-AFD6-2CDB-CC39-09C5324FACE7}"/>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Riverside Avenue Overview</a:t>
            </a:r>
          </a:p>
        </p:txBody>
      </p:sp>
      <p:sp>
        <p:nvSpPr>
          <p:cNvPr id="3" name="Content Placeholder 2">
            <a:extLst>
              <a:ext uri="{FF2B5EF4-FFF2-40B4-BE49-F238E27FC236}">
                <a16:creationId xmlns:a16="http://schemas.microsoft.com/office/drawing/2014/main" id="{1277F9D3-60F1-67EF-DAE3-15616819C6EE}"/>
              </a:ext>
            </a:extLst>
          </p:cNvPr>
          <p:cNvSpPr>
            <a:spLocks noGrp="1"/>
          </p:cNvSpPr>
          <p:nvPr>
            <p:ph idx="1"/>
          </p:nvPr>
        </p:nvSpPr>
        <p:spPr/>
        <p:txBody>
          <a:bodyPr anchor="t"/>
          <a:lstStyle/>
          <a:p>
            <a:pPr>
              <a:lnSpc>
                <a:spcPct val="150000"/>
              </a:lnSpc>
              <a:buFont typeface="Arial" panose="020B0604020202020204" pitchFamily="34" charset="0"/>
              <a:buChar char="•"/>
            </a:pPr>
            <a:r>
              <a:rPr lang="en-US" dirty="0">
                <a:latin typeface="Franklin Gothic Book" panose="020B0503020102020204" pitchFamily="34" charset="0"/>
              </a:rPr>
              <a:t>MEET THE PROJECT TEAM</a:t>
            </a:r>
          </a:p>
          <a:p>
            <a:pPr>
              <a:lnSpc>
                <a:spcPct val="150000"/>
              </a:lnSpc>
              <a:buFont typeface="Arial" panose="020B0604020202020204" pitchFamily="34" charset="0"/>
              <a:buChar char="•"/>
            </a:pPr>
            <a:r>
              <a:rPr lang="en-US" dirty="0">
                <a:latin typeface="Franklin Gothic Book" panose="020B0503020102020204" pitchFamily="34" charset="0"/>
              </a:rPr>
              <a:t>MEETING FORMAT</a:t>
            </a:r>
          </a:p>
          <a:p>
            <a:pPr>
              <a:lnSpc>
                <a:spcPct val="150000"/>
              </a:lnSpc>
              <a:buFont typeface="Arial" panose="020B0604020202020204" pitchFamily="34" charset="0"/>
              <a:buChar char="•"/>
            </a:pPr>
            <a:r>
              <a:rPr lang="en-US" dirty="0">
                <a:latin typeface="Franklin Gothic Book" panose="020B0503020102020204" pitchFamily="34" charset="0"/>
              </a:rPr>
              <a:t>TITLE VI – CIVIL RIGHTS</a:t>
            </a:r>
          </a:p>
          <a:p>
            <a:pPr>
              <a:lnSpc>
                <a:spcPct val="150000"/>
              </a:lnSpc>
              <a:buFont typeface="Arial" panose="020B0604020202020204" pitchFamily="34" charset="0"/>
              <a:buChar char="•"/>
            </a:pPr>
            <a:r>
              <a:rPr lang="en-US" dirty="0">
                <a:latin typeface="Franklin Gothic Book" panose="020B0503020102020204" pitchFamily="34" charset="0"/>
              </a:rPr>
              <a:t>PROJECT PRESENTATION </a:t>
            </a:r>
          </a:p>
          <a:p>
            <a:pPr>
              <a:lnSpc>
                <a:spcPct val="150000"/>
              </a:lnSpc>
              <a:buFont typeface="Arial" panose="020B0604020202020204" pitchFamily="34" charset="0"/>
              <a:buChar char="•"/>
            </a:pPr>
            <a:r>
              <a:rPr lang="en-US" dirty="0">
                <a:latin typeface="Franklin Gothic Book" panose="020B0503020102020204" pitchFamily="34" charset="0"/>
              </a:rPr>
              <a:t>QUESTION AND ANSWER</a:t>
            </a:r>
          </a:p>
        </p:txBody>
      </p:sp>
      <p:sp>
        <p:nvSpPr>
          <p:cNvPr id="4" name="TextBox 3">
            <a:extLst>
              <a:ext uri="{FF2B5EF4-FFF2-40B4-BE49-F238E27FC236}">
                <a16:creationId xmlns:a16="http://schemas.microsoft.com/office/drawing/2014/main" id="{365F2919-0A9B-7882-02B4-91ADEE0DBDCD}"/>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3347917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1E824-009C-8ACF-50AD-5B484745CA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343A6B-9EED-1BB7-3A59-A443728952BE}"/>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Presentation Overview</a:t>
            </a:r>
          </a:p>
        </p:txBody>
      </p:sp>
      <p:sp>
        <p:nvSpPr>
          <p:cNvPr id="3" name="Content Placeholder 2">
            <a:extLst>
              <a:ext uri="{FF2B5EF4-FFF2-40B4-BE49-F238E27FC236}">
                <a16:creationId xmlns:a16="http://schemas.microsoft.com/office/drawing/2014/main" id="{A483C769-CD98-B31B-10CC-8467A5CC9E45}"/>
              </a:ext>
            </a:extLst>
          </p:cNvPr>
          <p:cNvSpPr>
            <a:spLocks noGrp="1"/>
          </p:cNvSpPr>
          <p:nvPr>
            <p:ph idx="1"/>
          </p:nvPr>
        </p:nvSpPr>
        <p:spPr/>
        <p:txBody>
          <a:bodyPr anchor="t"/>
          <a:lstStyle/>
          <a:p>
            <a:pPr>
              <a:lnSpc>
                <a:spcPct val="150000"/>
              </a:lnSpc>
              <a:buFont typeface="Arial" panose="020B0604020202020204" pitchFamily="34" charset="0"/>
              <a:buChar char="•"/>
            </a:pPr>
            <a:r>
              <a:rPr lang="en-US" dirty="0">
                <a:latin typeface="Franklin Gothic Book" panose="020B0503020102020204" pitchFamily="34" charset="0"/>
              </a:rPr>
              <a:t>PROJECT LOCATION </a:t>
            </a:r>
          </a:p>
          <a:p>
            <a:pPr>
              <a:lnSpc>
                <a:spcPct val="150000"/>
              </a:lnSpc>
              <a:buFont typeface="Arial" panose="020B0604020202020204" pitchFamily="34" charset="0"/>
              <a:buChar char="•"/>
            </a:pPr>
            <a:r>
              <a:rPr lang="en-US" dirty="0">
                <a:latin typeface="Franklin Gothic Book" panose="020B0503020102020204" pitchFamily="34" charset="0"/>
              </a:rPr>
              <a:t>EXISTING CONDITIONS</a:t>
            </a:r>
          </a:p>
          <a:p>
            <a:pPr>
              <a:lnSpc>
                <a:spcPct val="150000"/>
              </a:lnSpc>
              <a:buFont typeface="Arial" panose="020B0604020202020204" pitchFamily="34" charset="0"/>
              <a:buChar char="•"/>
            </a:pPr>
            <a:r>
              <a:rPr lang="en-US" dirty="0">
                <a:latin typeface="Franklin Gothic Book" panose="020B0503020102020204" pitchFamily="34" charset="0"/>
              </a:rPr>
              <a:t>SAFETY ANALYSIS</a:t>
            </a:r>
          </a:p>
          <a:p>
            <a:pPr>
              <a:lnSpc>
                <a:spcPct val="150000"/>
              </a:lnSpc>
              <a:buFont typeface="Arial" panose="020B0604020202020204" pitchFamily="34" charset="0"/>
              <a:buChar char="•"/>
            </a:pPr>
            <a:r>
              <a:rPr lang="en-US" dirty="0">
                <a:latin typeface="Franklin Gothic Book" panose="020B0503020102020204" pitchFamily="34" charset="0"/>
              </a:rPr>
              <a:t>PROPOSED IMPROVEMENTS</a:t>
            </a:r>
          </a:p>
          <a:p>
            <a:pPr>
              <a:lnSpc>
                <a:spcPct val="150000"/>
              </a:lnSpc>
              <a:buFont typeface="Arial" panose="020B0604020202020204" pitchFamily="34" charset="0"/>
              <a:buChar char="•"/>
            </a:pPr>
            <a:r>
              <a:rPr lang="en-US" dirty="0">
                <a:latin typeface="Franklin Gothic Book" panose="020B0503020102020204" pitchFamily="34" charset="0"/>
              </a:rPr>
              <a:t>CONSTRUCTION STAGING</a:t>
            </a:r>
          </a:p>
          <a:p>
            <a:pPr>
              <a:lnSpc>
                <a:spcPct val="150000"/>
              </a:lnSpc>
              <a:buFont typeface="Arial" panose="020B0604020202020204" pitchFamily="34" charset="0"/>
              <a:buChar char="•"/>
            </a:pPr>
            <a:r>
              <a:rPr lang="en-US" dirty="0">
                <a:latin typeface="Franklin Gothic Book" panose="020B0503020102020204" pitchFamily="34" charset="0"/>
              </a:rPr>
              <a:t>OTHER CONSIDERATIONS</a:t>
            </a:r>
          </a:p>
        </p:txBody>
      </p:sp>
      <p:sp>
        <p:nvSpPr>
          <p:cNvPr id="5" name="TextBox 4">
            <a:extLst>
              <a:ext uri="{FF2B5EF4-FFF2-40B4-BE49-F238E27FC236}">
                <a16:creationId xmlns:a16="http://schemas.microsoft.com/office/drawing/2014/main" id="{31B9B3D8-034A-E29B-F8D6-35D9064545E8}"/>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174235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D1BF7-1A6D-E2DA-FED6-198C136DED42}"/>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Proposed Improvements</a:t>
            </a:r>
          </a:p>
        </p:txBody>
      </p:sp>
      <p:sp>
        <p:nvSpPr>
          <p:cNvPr id="3" name="Content Placeholder 2">
            <a:extLst>
              <a:ext uri="{FF2B5EF4-FFF2-40B4-BE49-F238E27FC236}">
                <a16:creationId xmlns:a16="http://schemas.microsoft.com/office/drawing/2014/main" id="{F6E1211C-9E02-BEBF-F2A3-D9C4FA15397D}"/>
              </a:ext>
            </a:extLst>
          </p:cNvPr>
          <p:cNvSpPr>
            <a:spLocks noGrp="1"/>
          </p:cNvSpPr>
          <p:nvPr>
            <p:ph idx="1"/>
          </p:nvPr>
        </p:nvSpPr>
        <p:spPr>
          <a:xfrm>
            <a:off x="1097280" y="2007042"/>
            <a:ext cx="4036828" cy="2701437"/>
          </a:xfrm>
        </p:spPr>
        <p:txBody>
          <a:bodyPr/>
          <a:lstStyle/>
          <a:p>
            <a:pPr>
              <a:buFont typeface="Arial" panose="020B0604020202020204" pitchFamily="34" charset="0"/>
              <a:buChar char="•"/>
            </a:pPr>
            <a:r>
              <a:rPr lang="en-US" dirty="0">
                <a:latin typeface="Franklin Gothic Book" panose="020B0503020102020204" pitchFamily="34" charset="0"/>
              </a:rPr>
              <a:t>Full Depth Reconstruction</a:t>
            </a:r>
          </a:p>
          <a:p>
            <a:pPr>
              <a:buFont typeface="Arial" panose="020B0604020202020204" pitchFamily="34" charset="0"/>
              <a:buChar char="•"/>
            </a:pPr>
            <a:r>
              <a:rPr lang="en-US" dirty="0">
                <a:latin typeface="Franklin Gothic Book" panose="020B0503020102020204" pitchFamily="34" charset="0"/>
              </a:rPr>
              <a:t>Granite Stone Curbing</a:t>
            </a:r>
          </a:p>
          <a:p>
            <a:pPr>
              <a:buFont typeface="Arial" panose="020B0604020202020204" pitchFamily="34" charset="0"/>
              <a:buChar char="•"/>
            </a:pPr>
            <a:r>
              <a:rPr lang="en-US" dirty="0">
                <a:latin typeface="Franklin Gothic Book" panose="020B0503020102020204" pitchFamily="34" charset="0"/>
              </a:rPr>
              <a:t>Standardization of Driveways</a:t>
            </a:r>
          </a:p>
          <a:p>
            <a:pPr>
              <a:buFont typeface="Arial" panose="020B0604020202020204" pitchFamily="34" charset="0"/>
              <a:buChar char="•"/>
            </a:pPr>
            <a:r>
              <a:rPr lang="en-US" dirty="0">
                <a:latin typeface="Franklin Gothic Book" panose="020B0503020102020204" pitchFamily="34" charset="0"/>
              </a:rPr>
              <a:t>3.5’ Brick Sidewalk</a:t>
            </a:r>
          </a:p>
          <a:p>
            <a:pPr>
              <a:buFont typeface="Arial" panose="020B0604020202020204" pitchFamily="34" charset="0"/>
              <a:buChar char="•"/>
            </a:pPr>
            <a:r>
              <a:rPr lang="en-US" dirty="0">
                <a:latin typeface="Franklin Gothic Book" panose="020B0503020102020204" pitchFamily="34" charset="0"/>
              </a:rPr>
              <a:t>5’ Sidewalks </a:t>
            </a:r>
          </a:p>
          <a:p>
            <a:pPr>
              <a:buFont typeface="Arial" panose="020B0604020202020204" pitchFamily="34" charset="0"/>
              <a:buChar char="•"/>
            </a:pPr>
            <a:r>
              <a:rPr lang="en-US" dirty="0">
                <a:latin typeface="Franklin Gothic Book" panose="020B0503020102020204" pitchFamily="34" charset="0"/>
              </a:rPr>
              <a:t>Decorative Lighting</a:t>
            </a:r>
            <a:endParaRPr lang="en-US" dirty="0"/>
          </a:p>
          <a:p>
            <a:pPr>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06A7F731-1B3C-EF6C-6F44-ABA599A31FB9}"/>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
        <p:nvSpPr>
          <p:cNvPr id="10" name="TextBox 9">
            <a:extLst>
              <a:ext uri="{FF2B5EF4-FFF2-40B4-BE49-F238E27FC236}">
                <a16:creationId xmlns:a16="http://schemas.microsoft.com/office/drawing/2014/main" id="{01CC5F8A-A567-4E8E-4730-B0BC2662FE6B}"/>
              </a:ext>
            </a:extLst>
          </p:cNvPr>
          <p:cNvSpPr txBox="1"/>
          <p:nvPr/>
        </p:nvSpPr>
        <p:spPr>
          <a:xfrm>
            <a:off x="7377657" y="3930107"/>
            <a:ext cx="2334750" cy="1815882"/>
          </a:xfrm>
          <a:prstGeom prst="rect">
            <a:avLst/>
          </a:prstGeom>
          <a:noFill/>
        </p:spPr>
        <p:txBody>
          <a:bodyPr wrap="square" rtlCol="0">
            <a:spAutoFit/>
          </a:bodyPr>
          <a:lstStyle/>
          <a:p>
            <a:pPr algn="ctr">
              <a:spcBef>
                <a:spcPts val="200"/>
              </a:spcBef>
              <a:spcAft>
                <a:spcPts val="400"/>
              </a:spcAft>
            </a:pPr>
            <a:r>
              <a:rPr lang="en-US" dirty="0">
                <a:solidFill>
                  <a:schemeClr val="tx1">
                    <a:lumMod val="75000"/>
                    <a:lumOff val="25000"/>
                  </a:schemeClr>
                </a:solidFill>
                <a:latin typeface="Franklin Gothic Book" panose="020B0503020102020204" pitchFamily="34" charset="0"/>
              </a:rPr>
              <a:t>Pavement Structure </a:t>
            </a:r>
          </a:p>
          <a:p>
            <a:pPr marL="285750" indent="-285750" algn="ctr">
              <a:spcBef>
                <a:spcPts val="200"/>
              </a:spcBef>
              <a:spcAft>
                <a:spcPts val="400"/>
              </a:spcAft>
              <a:buFont typeface="Arial" panose="020B0604020202020204" pitchFamily="34" charset="0"/>
              <a:buChar char="•"/>
            </a:pPr>
            <a:r>
              <a:rPr lang="en-US" dirty="0">
                <a:solidFill>
                  <a:schemeClr val="tx1">
                    <a:lumMod val="75000"/>
                    <a:lumOff val="25000"/>
                  </a:schemeClr>
                </a:solidFill>
                <a:latin typeface="Franklin Gothic Book" panose="020B0503020102020204" pitchFamily="34" charset="0"/>
              </a:rPr>
              <a:t>4” HMA S0.5</a:t>
            </a:r>
          </a:p>
          <a:p>
            <a:pPr marL="285750" indent="-285750" algn="ctr">
              <a:spcBef>
                <a:spcPts val="200"/>
              </a:spcBef>
              <a:spcAft>
                <a:spcPts val="400"/>
              </a:spcAft>
              <a:buFont typeface="Arial" panose="020B0604020202020204" pitchFamily="34" charset="0"/>
              <a:buChar char="•"/>
            </a:pPr>
            <a:r>
              <a:rPr lang="en-US" dirty="0">
                <a:solidFill>
                  <a:schemeClr val="tx1">
                    <a:lumMod val="75000"/>
                    <a:lumOff val="25000"/>
                  </a:schemeClr>
                </a:solidFill>
                <a:latin typeface="Franklin Gothic Book" panose="020B0503020102020204" pitchFamily="34" charset="0"/>
              </a:rPr>
              <a:t>3” HMA S1.0</a:t>
            </a:r>
          </a:p>
          <a:p>
            <a:pPr marL="285750" indent="-285750" algn="ctr">
              <a:spcBef>
                <a:spcPts val="200"/>
              </a:spcBef>
              <a:spcAft>
                <a:spcPts val="400"/>
              </a:spcAft>
              <a:buFont typeface="Arial" panose="020B0604020202020204" pitchFamily="34" charset="0"/>
              <a:buChar char="•"/>
            </a:pPr>
            <a:r>
              <a:rPr lang="en-US" dirty="0">
                <a:solidFill>
                  <a:schemeClr val="tx1">
                    <a:lumMod val="75000"/>
                    <a:lumOff val="25000"/>
                  </a:schemeClr>
                </a:solidFill>
                <a:latin typeface="Franklin Gothic Book" panose="020B0503020102020204" pitchFamily="34" charset="0"/>
              </a:rPr>
              <a:t>12” Subbase</a:t>
            </a:r>
          </a:p>
          <a:p>
            <a:pPr marL="285750" indent="-285750">
              <a:spcBef>
                <a:spcPts val="200"/>
              </a:spcBef>
              <a:spcAft>
                <a:spcPts val="400"/>
              </a:spcAft>
              <a:buFont typeface="Arial" panose="020B0604020202020204" pitchFamily="34" charset="0"/>
              <a:buChar char="•"/>
            </a:pPr>
            <a:endParaRPr lang="en-US" sz="2000" dirty="0">
              <a:solidFill>
                <a:schemeClr val="tx1">
                  <a:lumMod val="75000"/>
                  <a:lumOff val="25000"/>
                </a:schemeClr>
              </a:solidFill>
              <a:latin typeface="Franklin Gothic Book" panose="020B0503020102020204" pitchFamily="34" charset="0"/>
            </a:endParaRPr>
          </a:p>
        </p:txBody>
      </p:sp>
      <p:pic>
        <p:nvPicPr>
          <p:cNvPr id="12" name="Picture 11">
            <a:extLst>
              <a:ext uri="{FF2B5EF4-FFF2-40B4-BE49-F238E27FC236}">
                <a16:creationId xmlns:a16="http://schemas.microsoft.com/office/drawing/2014/main" id="{6BC29178-4060-195D-8520-991BBC55EE43}"/>
              </a:ext>
            </a:extLst>
          </p:cNvPr>
          <p:cNvPicPr>
            <a:picLocks noChangeAspect="1"/>
          </p:cNvPicPr>
          <p:nvPr/>
        </p:nvPicPr>
        <p:blipFill>
          <a:blip r:embed="rId2"/>
          <a:srcRect l="4235" r="3845"/>
          <a:stretch/>
        </p:blipFill>
        <p:spPr>
          <a:xfrm>
            <a:off x="4702937" y="2007042"/>
            <a:ext cx="7375649" cy="1923065"/>
          </a:xfrm>
          <a:prstGeom prst="rect">
            <a:avLst/>
          </a:prstGeom>
        </p:spPr>
      </p:pic>
    </p:spTree>
    <p:extLst>
      <p:ext uri="{BB962C8B-B14F-4D97-AF65-F5344CB8AC3E}">
        <p14:creationId xmlns:p14="http://schemas.microsoft.com/office/powerpoint/2010/main" val="658651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87019-D1C1-46AC-E460-DBE8CA9FF5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D109FB-65AA-5929-6E13-76E530C6BD90}"/>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Proposed Improvements</a:t>
            </a:r>
          </a:p>
        </p:txBody>
      </p:sp>
      <p:sp>
        <p:nvSpPr>
          <p:cNvPr id="3" name="TextBox 2">
            <a:extLst>
              <a:ext uri="{FF2B5EF4-FFF2-40B4-BE49-F238E27FC236}">
                <a16:creationId xmlns:a16="http://schemas.microsoft.com/office/drawing/2014/main" id="{1F212CA4-99B2-FFEF-DBE8-1644054CBDF2}"/>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pic>
        <p:nvPicPr>
          <p:cNvPr id="11" name="Content Placeholder 10" descr="A blueprint of a street light&#10;&#10;AI-generated content may be incorrect.">
            <a:extLst>
              <a:ext uri="{FF2B5EF4-FFF2-40B4-BE49-F238E27FC236}">
                <a16:creationId xmlns:a16="http://schemas.microsoft.com/office/drawing/2014/main" id="{A36C5B65-0817-E74E-CAA9-F846168998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4339" t="6314" r="34863" b="25626"/>
          <a:stretch/>
        </p:blipFill>
        <p:spPr>
          <a:xfrm>
            <a:off x="1097280" y="1485978"/>
            <a:ext cx="2505076" cy="4343400"/>
          </a:xfrm>
          <a:prstGeom prst="rect">
            <a:avLst/>
          </a:prstGeom>
        </p:spPr>
      </p:pic>
      <p:pic>
        <p:nvPicPr>
          <p:cNvPr id="7" name="Picture 6">
            <a:extLst>
              <a:ext uri="{FF2B5EF4-FFF2-40B4-BE49-F238E27FC236}">
                <a16:creationId xmlns:a16="http://schemas.microsoft.com/office/drawing/2014/main" id="{A493CCDA-9219-081F-56CA-3A25B1325981}"/>
              </a:ext>
            </a:extLst>
          </p:cNvPr>
          <p:cNvPicPr>
            <a:picLocks noChangeAspect="1"/>
          </p:cNvPicPr>
          <p:nvPr/>
        </p:nvPicPr>
        <p:blipFill>
          <a:blip r:embed="rId3"/>
          <a:stretch>
            <a:fillRect/>
          </a:stretch>
        </p:blipFill>
        <p:spPr>
          <a:xfrm>
            <a:off x="7840104" y="1485978"/>
            <a:ext cx="3315576" cy="4572000"/>
          </a:xfrm>
          <a:prstGeom prst="rect">
            <a:avLst/>
          </a:prstGeom>
        </p:spPr>
      </p:pic>
      <p:sp>
        <p:nvSpPr>
          <p:cNvPr id="8" name="Rectangle 7">
            <a:extLst>
              <a:ext uri="{FF2B5EF4-FFF2-40B4-BE49-F238E27FC236}">
                <a16:creationId xmlns:a16="http://schemas.microsoft.com/office/drawing/2014/main" id="{87DE8B73-EB60-34EE-C311-F317697C759E}"/>
              </a:ext>
            </a:extLst>
          </p:cNvPr>
          <p:cNvSpPr/>
          <p:nvPr/>
        </p:nvSpPr>
        <p:spPr>
          <a:xfrm>
            <a:off x="3049905" y="3057515"/>
            <a:ext cx="1104900" cy="2819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3EEBDAB-7A83-7C7F-FBE1-66082D3B4034}"/>
              </a:ext>
            </a:extLst>
          </p:cNvPr>
          <p:cNvSpPr/>
          <p:nvPr/>
        </p:nvSpPr>
        <p:spPr>
          <a:xfrm>
            <a:off x="3392427" y="1804461"/>
            <a:ext cx="486153" cy="6495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9165842-D70C-EB0A-2BAC-37313E60A464}"/>
              </a:ext>
            </a:extLst>
          </p:cNvPr>
          <p:cNvPicPr>
            <a:picLocks noChangeAspect="1"/>
          </p:cNvPicPr>
          <p:nvPr/>
        </p:nvPicPr>
        <p:blipFill>
          <a:blip r:embed="rId4"/>
          <a:stretch>
            <a:fillRect/>
          </a:stretch>
        </p:blipFill>
        <p:spPr>
          <a:xfrm>
            <a:off x="4349067" y="1485978"/>
            <a:ext cx="2744325" cy="4572000"/>
          </a:xfrm>
          <a:prstGeom prst="rect">
            <a:avLst/>
          </a:prstGeom>
        </p:spPr>
      </p:pic>
    </p:spTree>
    <p:extLst>
      <p:ext uri="{BB962C8B-B14F-4D97-AF65-F5344CB8AC3E}">
        <p14:creationId xmlns:p14="http://schemas.microsoft.com/office/powerpoint/2010/main" val="2640759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descr="Aerial view of a road and buildings&#10;&#10;AI-generated content may be incorrect.">
            <a:extLst>
              <a:ext uri="{FF2B5EF4-FFF2-40B4-BE49-F238E27FC236}">
                <a16:creationId xmlns:a16="http://schemas.microsoft.com/office/drawing/2014/main" id="{4986A233-67E2-C903-319A-E00CD3E5F8BD}"/>
              </a:ext>
            </a:extLst>
          </p:cNvPr>
          <p:cNvPicPr>
            <a:picLocks noChangeAspect="1"/>
          </p:cNvPicPr>
          <p:nvPr/>
        </p:nvPicPr>
        <p:blipFill>
          <a:blip r:embed="rId2">
            <a:extLst>
              <a:ext uri="{28A0092B-C50C-407E-A947-70E740481C1C}">
                <a14:useLocalDpi xmlns:a14="http://schemas.microsoft.com/office/drawing/2010/main" val="0"/>
              </a:ext>
            </a:extLst>
          </a:blip>
          <a:srcRect b="38292"/>
          <a:stretch/>
        </p:blipFill>
        <p:spPr>
          <a:xfrm>
            <a:off x="94596" y="960120"/>
            <a:ext cx="12002808" cy="4937760"/>
          </a:xfrm>
          <a:prstGeom prst="rect">
            <a:avLst/>
          </a:prstGeom>
        </p:spPr>
      </p:pic>
      <p:sp>
        <p:nvSpPr>
          <p:cNvPr id="3" name="TextBox 2">
            <a:extLst>
              <a:ext uri="{FF2B5EF4-FFF2-40B4-BE49-F238E27FC236}">
                <a16:creationId xmlns:a16="http://schemas.microsoft.com/office/drawing/2014/main" id="{6C7642B0-1FC6-5097-F588-4249163F3245}"/>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2174000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054CD9-E988-A269-987D-FFD789D31446}"/>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pic>
        <p:nvPicPr>
          <p:cNvPr id="11" name="Picture 10" descr="Aerial view of a road intersection&#10;&#10;AI-generated content may be incorrect.">
            <a:extLst>
              <a:ext uri="{FF2B5EF4-FFF2-40B4-BE49-F238E27FC236}">
                <a16:creationId xmlns:a16="http://schemas.microsoft.com/office/drawing/2014/main" id="{A30E65A0-7F43-E332-DE03-C8E2F8D085C8}"/>
              </a:ext>
            </a:extLst>
          </p:cNvPr>
          <p:cNvPicPr>
            <a:picLocks noChangeAspect="1"/>
          </p:cNvPicPr>
          <p:nvPr/>
        </p:nvPicPr>
        <p:blipFill>
          <a:blip r:embed="rId2">
            <a:extLst>
              <a:ext uri="{28A0092B-C50C-407E-A947-70E740481C1C}">
                <a14:useLocalDpi xmlns:a14="http://schemas.microsoft.com/office/drawing/2010/main" val="0"/>
              </a:ext>
            </a:extLst>
          </a:blip>
          <a:srcRect b="43101"/>
          <a:stretch/>
        </p:blipFill>
        <p:spPr>
          <a:xfrm>
            <a:off x="69555" y="1143000"/>
            <a:ext cx="12052889" cy="4572000"/>
          </a:xfrm>
          <a:prstGeom prst="rect">
            <a:avLst/>
          </a:prstGeom>
        </p:spPr>
      </p:pic>
    </p:spTree>
    <p:extLst>
      <p:ext uri="{BB962C8B-B14F-4D97-AF65-F5344CB8AC3E}">
        <p14:creationId xmlns:p14="http://schemas.microsoft.com/office/powerpoint/2010/main" val="3926822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220ED-DBC6-465E-C138-A4BF9D3681B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7BF87EB-8A72-7C89-D01B-2AA4645878D9}"/>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pic>
        <p:nvPicPr>
          <p:cNvPr id="10" name="Picture 9" descr="Aerial view of a city&#10;&#10;AI-generated content may be incorrect.">
            <a:extLst>
              <a:ext uri="{FF2B5EF4-FFF2-40B4-BE49-F238E27FC236}">
                <a16:creationId xmlns:a16="http://schemas.microsoft.com/office/drawing/2014/main" id="{98123D0F-C19B-DC27-77AB-47FCC53E4A0A}"/>
              </a:ext>
            </a:extLst>
          </p:cNvPr>
          <p:cNvPicPr>
            <a:picLocks noChangeAspect="1"/>
          </p:cNvPicPr>
          <p:nvPr/>
        </p:nvPicPr>
        <p:blipFill>
          <a:blip r:embed="rId2">
            <a:extLst>
              <a:ext uri="{28A0092B-C50C-407E-A947-70E740481C1C}">
                <a14:useLocalDpi xmlns:a14="http://schemas.microsoft.com/office/drawing/2010/main" val="0"/>
              </a:ext>
            </a:extLst>
          </a:blip>
          <a:srcRect b="32248"/>
          <a:stretch/>
        </p:blipFill>
        <p:spPr>
          <a:xfrm>
            <a:off x="123892" y="731520"/>
            <a:ext cx="11944216" cy="5394960"/>
          </a:xfrm>
          <a:prstGeom prst="rect">
            <a:avLst/>
          </a:prstGeom>
        </p:spPr>
      </p:pic>
    </p:spTree>
    <p:extLst>
      <p:ext uri="{BB962C8B-B14F-4D97-AF65-F5344CB8AC3E}">
        <p14:creationId xmlns:p14="http://schemas.microsoft.com/office/powerpoint/2010/main" val="2693440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DB42E-ABD3-9F19-1E25-507C895B1418}"/>
            </a:ext>
          </a:extLst>
        </p:cNvPr>
        <p:cNvGrpSpPr/>
        <p:nvPr/>
      </p:nvGrpSpPr>
      <p:grpSpPr>
        <a:xfrm>
          <a:off x="0" y="0"/>
          <a:ext cx="0" cy="0"/>
          <a:chOff x="0" y="0"/>
          <a:chExt cx="0" cy="0"/>
        </a:xfrm>
      </p:grpSpPr>
      <p:pic>
        <p:nvPicPr>
          <p:cNvPr id="12" name="Picture 11" descr="Aerial view of a road and buildings&#10;&#10;AI-generated content may be incorrect.">
            <a:extLst>
              <a:ext uri="{FF2B5EF4-FFF2-40B4-BE49-F238E27FC236}">
                <a16:creationId xmlns:a16="http://schemas.microsoft.com/office/drawing/2014/main" id="{3D342813-2093-FF58-5519-9D69D8C4446D}"/>
              </a:ext>
            </a:extLst>
          </p:cNvPr>
          <p:cNvPicPr>
            <a:picLocks noChangeAspect="1"/>
          </p:cNvPicPr>
          <p:nvPr/>
        </p:nvPicPr>
        <p:blipFill>
          <a:blip r:embed="rId2">
            <a:extLst>
              <a:ext uri="{28A0092B-C50C-407E-A947-70E740481C1C}">
                <a14:useLocalDpi xmlns:a14="http://schemas.microsoft.com/office/drawing/2010/main" val="0"/>
              </a:ext>
            </a:extLst>
          </a:blip>
          <a:srcRect b="14574"/>
          <a:stretch/>
        </p:blipFill>
        <p:spPr>
          <a:xfrm>
            <a:off x="636983" y="414670"/>
            <a:ext cx="10918034" cy="6217920"/>
          </a:xfrm>
          <a:prstGeom prst="rect">
            <a:avLst/>
          </a:prstGeom>
        </p:spPr>
      </p:pic>
    </p:spTree>
    <p:extLst>
      <p:ext uri="{BB962C8B-B14F-4D97-AF65-F5344CB8AC3E}">
        <p14:creationId xmlns:p14="http://schemas.microsoft.com/office/powerpoint/2010/main" val="742342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DA6E5CCE-DB91-4FFB-AFB2-74B6EB245F41}"/>
              </a:ext>
            </a:extLst>
          </p:cNvPr>
          <p:cNvPicPr>
            <a:picLocks noGrp="1" noChangeAspect="1"/>
          </p:cNvPicPr>
          <p:nvPr>
            <p:ph idx="1"/>
          </p:nvPr>
        </p:nvPicPr>
        <p:blipFill>
          <a:blip r:embed="rId2"/>
          <a:stretch>
            <a:fillRect/>
          </a:stretch>
        </p:blipFill>
        <p:spPr>
          <a:xfrm>
            <a:off x="1156295" y="1482700"/>
            <a:ext cx="10058400" cy="3892600"/>
          </a:xfrm>
          <a:prstGeom prst="rect">
            <a:avLst/>
          </a:prstGeom>
        </p:spPr>
      </p:pic>
      <p:sp>
        <p:nvSpPr>
          <p:cNvPr id="2" name="Title 1">
            <a:extLst>
              <a:ext uri="{FF2B5EF4-FFF2-40B4-BE49-F238E27FC236}">
                <a16:creationId xmlns:a16="http://schemas.microsoft.com/office/drawing/2014/main" id="{C4079F70-C0BF-9C71-6B59-359E0FAFC425}"/>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Proposed Improvements</a:t>
            </a:r>
          </a:p>
        </p:txBody>
      </p:sp>
      <p:sp>
        <p:nvSpPr>
          <p:cNvPr id="6" name="TextBox 5">
            <a:extLst>
              <a:ext uri="{FF2B5EF4-FFF2-40B4-BE49-F238E27FC236}">
                <a16:creationId xmlns:a16="http://schemas.microsoft.com/office/drawing/2014/main" id="{F05A617D-8C13-62DE-6D4C-C4A2857A08FB}"/>
              </a:ext>
            </a:extLst>
          </p:cNvPr>
          <p:cNvSpPr txBox="1"/>
          <p:nvPr/>
        </p:nvSpPr>
        <p:spPr>
          <a:xfrm>
            <a:off x="4609700" y="2769957"/>
            <a:ext cx="1796516"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347 Riverside Ave</a:t>
            </a:r>
          </a:p>
        </p:txBody>
      </p:sp>
      <p:pic>
        <p:nvPicPr>
          <p:cNvPr id="10" name="Picture 9">
            <a:extLst>
              <a:ext uri="{FF2B5EF4-FFF2-40B4-BE49-F238E27FC236}">
                <a16:creationId xmlns:a16="http://schemas.microsoft.com/office/drawing/2014/main" id="{BF8C0F55-17B6-FDED-75AD-FDD6E5F5883B}"/>
              </a:ext>
            </a:extLst>
          </p:cNvPr>
          <p:cNvPicPr>
            <a:picLocks noChangeAspect="1"/>
          </p:cNvPicPr>
          <p:nvPr/>
        </p:nvPicPr>
        <p:blipFill>
          <a:blip r:embed="rId3"/>
          <a:stretch>
            <a:fillRect/>
          </a:stretch>
        </p:blipFill>
        <p:spPr>
          <a:xfrm rot="11673126">
            <a:off x="10384928" y="1535107"/>
            <a:ext cx="438950" cy="170703"/>
          </a:xfrm>
          <a:prstGeom prst="rect">
            <a:avLst/>
          </a:prstGeom>
        </p:spPr>
      </p:pic>
      <p:sp>
        <p:nvSpPr>
          <p:cNvPr id="9" name="TextBox 8">
            <a:extLst>
              <a:ext uri="{FF2B5EF4-FFF2-40B4-BE49-F238E27FC236}">
                <a16:creationId xmlns:a16="http://schemas.microsoft.com/office/drawing/2014/main" id="{8A8FB4E2-9CBB-6F5B-16E3-AC5714918889}"/>
              </a:ext>
            </a:extLst>
          </p:cNvPr>
          <p:cNvSpPr txBox="1"/>
          <p:nvPr/>
        </p:nvSpPr>
        <p:spPr>
          <a:xfrm>
            <a:off x="10838283" y="1482699"/>
            <a:ext cx="358923" cy="369332"/>
          </a:xfrm>
          <a:prstGeom prst="rect">
            <a:avLst/>
          </a:prstGeom>
          <a:noFill/>
        </p:spPr>
        <p:txBody>
          <a:bodyPr wrap="square" rtlCol="0">
            <a:spAutoFit/>
          </a:bodyPr>
          <a:lstStyle/>
          <a:p>
            <a:r>
              <a:rPr lang="en-US">
                <a:solidFill>
                  <a:srgbClr val="FFFF00"/>
                </a:solidFill>
              </a:rPr>
              <a:t>N</a:t>
            </a:r>
          </a:p>
        </p:txBody>
      </p:sp>
      <p:sp>
        <p:nvSpPr>
          <p:cNvPr id="8" name="Rectangle 7">
            <a:extLst>
              <a:ext uri="{FF2B5EF4-FFF2-40B4-BE49-F238E27FC236}">
                <a16:creationId xmlns:a16="http://schemas.microsoft.com/office/drawing/2014/main" id="{CB720965-1070-55C3-F57A-5F813A2CE05F}"/>
              </a:ext>
            </a:extLst>
          </p:cNvPr>
          <p:cNvSpPr/>
          <p:nvPr/>
        </p:nvSpPr>
        <p:spPr>
          <a:xfrm rot="21033820">
            <a:off x="9061005" y="3850538"/>
            <a:ext cx="1297086" cy="338554"/>
          </a:xfrm>
          <a:prstGeom prst="rect">
            <a:avLst/>
          </a:prstGeom>
          <a:noFill/>
          <a:scene3d>
            <a:camera prst="isometricOffAxis1Right"/>
            <a:lightRig rig="threePt" dir="t"/>
          </a:scene3d>
        </p:spPr>
        <p:txBody>
          <a:bodyPr wrap="none" lIns="91440" tIns="45720" rIns="91440" bIns="45720">
            <a:spAutoFit/>
          </a:bodyPr>
          <a:lstStyle/>
          <a:p>
            <a:pPr algn="ctr"/>
            <a:r>
              <a:rPr lang="en-US" sz="1600" b="0" cap="none" spc="0">
                <a:ln w="0"/>
                <a:solidFill>
                  <a:schemeClr val="bg1"/>
                </a:solidFill>
                <a:effectLst>
                  <a:outerShdw blurRad="38100" dist="19050" dir="2700000" algn="tl" rotWithShape="0">
                    <a:schemeClr val="dk1">
                      <a:alpha val="40000"/>
                    </a:schemeClr>
                  </a:outerShdw>
                </a:effectLst>
              </a:rPr>
              <a:t>Riverside Ave</a:t>
            </a:r>
          </a:p>
        </p:txBody>
      </p:sp>
      <p:sp>
        <p:nvSpPr>
          <p:cNvPr id="20" name="TextBox 19">
            <a:extLst>
              <a:ext uri="{FF2B5EF4-FFF2-40B4-BE49-F238E27FC236}">
                <a16:creationId xmlns:a16="http://schemas.microsoft.com/office/drawing/2014/main" id="{9117F6F1-A47C-0361-F178-101C57EF215C}"/>
              </a:ext>
            </a:extLst>
          </p:cNvPr>
          <p:cNvSpPr txBox="1"/>
          <p:nvPr/>
        </p:nvSpPr>
        <p:spPr>
          <a:xfrm rot="256420">
            <a:off x="1312730" y="2624537"/>
            <a:ext cx="1796516"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337 Riverside Ave</a:t>
            </a:r>
          </a:p>
        </p:txBody>
      </p:sp>
      <p:pic>
        <p:nvPicPr>
          <p:cNvPr id="12" name="Picture 11">
            <a:extLst>
              <a:ext uri="{FF2B5EF4-FFF2-40B4-BE49-F238E27FC236}">
                <a16:creationId xmlns:a16="http://schemas.microsoft.com/office/drawing/2014/main" id="{E669650B-69B4-AF83-AC29-C80686BE8B74}"/>
              </a:ext>
            </a:extLst>
          </p:cNvPr>
          <p:cNvPicPr>
            <a:picLocks noChangeAspect="1"/>
          </p:cNvPicPr>
          <p:nvPr/>
        </p:nvPicPr>
        <p:blipFill>
          <a:blip r:embed="rId4"/>
          <a:stretch>
            <a:fillRect/>
          </a:stretch>
        </p:blipFill>
        <p:spPr>
          <a:xfrm>
            <a:off x="637413" y="1353748"/>
            <a:ext cx="10917174" cy="4667901"/>
          </a:xfrm>
          <a:prstGeom prst="rect">
            <a:avLst/>
          </a:prstGeom>
        </p:spPr>
      </p:pic>
      <p:pic>
        <p:nvPicPr>
          <p:cNvPr id="18" name="Picture 17">
            <a:extLst>
              <a:ext uri="{FF2B5EF4-FFF2-40B4-BE49-F238E27FC236}">
                <a16:creationId xmlns:a16="http://schemas.microsoft.com/office/drawing/2014/main" id="{7B0A7CFF-4FE9-E529-40F4-3268979C91AB}"/>
              </a:ext>
            </a:extLst>
          </p:cNvPr>
          <p:cNvPicPr>
            <a:picLocks noChangeAspect="1"/>
          </p:cNvPicPr>
          <p:nvPr/>
        </p:nvPicPr>
        <p:blipFill>
          <a:blip r:embed="rId3"/>
          <a:stretch>
            <a:fillRect/>
          </a:stretch>
        </p:blipFill>
        <p:spPr>
          <a:xfrm rot="11673126">
            <a:off x="10691318" y="1440274"/>
            <a:ext cx="438950" cy="170703"/>
          </a:xfrm>
          <a:prstGeom prst="rect">
            <a:avLst/>
          </a:prstGeom>
        </p:spPr>
      </p:pic>
      <p:sp>
        <p:nvSpPr>
          <p:cNvPr id="19" name="TextBox 18">
            <a:extLst>
              <a:ext uri="{FF2B5EF4-FFF2-40B4-BE49-F238E27FC236}">
                <a16:creationId xmlns:a16="http://schemas.microsoft.com/office/drawing/2014/main" id="{1DC51432-6F50-84DF-4AC1-EE54782CE8A8}"/>
              </a:ext>
            </a:extLst>
          </p:cNvPr>
          <p:cNvSpPr txBox="1"/>
          <p:nvPr/>
        </p:nvSpPr>
        <p:spPr>
          <a:xfrm>
            <a:off x="11155680" y="1373040"/>
            <a:ext cx="358923" cy="369332"/>
          </a:xfrm>
          <a:prstGeom prst="rect">
            <a:avLst/>
          </a:prstGeom>
          <a:noFill/>
        </p:spPr>
        <p:txBody>
          <a:bodyPr wrap="square" rtlCol="0">
            <a:spAutoFit/>
          </a:bodyPr>
          <a:lstStyle/>
          <a:p>
            <a:r>
              <a:rPr lang="en-US">
                <a:solidFill>
                  <a:srgbClr val="FFFF00"/>
                </a:solidFill>
              </a:rPr>
              <a:t>N</a:t>
            </a:r>
          </a:p>
        </p:txBody>
      </p:sp>
      <p:sp>
        <p:nvSpPr>
          <p:cNvPr id="21" name="Rectangle 20">
            <a:extLst>
              <a:ext uri="{FF2B5EF4-FFF2-40B4-BE49-F238E27FC236}">
                <a16:creationId xmlns:a16="http://schemas.microsoft.com/office/drawing/2014/main" id="{1542B200-02BB-A51A-2655-2F9D0AB7D8DC}"/>
              </a:ext>
            </a:extLst>
          </p:cNvPr>
          <p:cNvSpPr/>
          <p:nvPr/>
        </p:nvSpPr>
        <p:spPr>
          <a:xfrm rot="20248972">
            <a:off x="7384862" y="4490304"/>
            <a:ext cx="1297086" cy="338554"/>
          </a:xfrm>
          <a:prstGeom prst="rect">
            <a:avLst/>
          </a:prstGeom>
          <a:noFill/>
          <a:scene3d>
            <a:camera prst="isometricOffAxis1Right"/>
            <a:lightRig rig="threePt" dir="t"/>
          </a:scene3d>
        </p:spPr>
        <p:txBody>
          <a:bodyPr wrap="none" lIns="91440" tIns="45720" rIns="91440" bIns="45720">
            <a:spAutoFit/>
          </a:bodyPr>
          <a:lstStyle/>
          <a:p>
            <a:pPr algn="ctr"/>
            <a:r>
              <a:rPr lang="en-US" sz="1600" b="0" cap="none" spc="0">
                <a:ln w="0"/>
                <a:solidFill>
                  <a:schemeClr val="bg1"/>
                </a:solidFill>
                <a:effectLst>
                  <a:outerShdw blurRad="38100" dist="19050" dir="2700000" algn="tl" rotWithShape="0">
                    <a:schemeClr val="dk1">
                      <a:alpha val="40000"/>
                    </a:schemeClr>
                  </a:outerShdw>
                </a:effectLst>
              </a:rPr>
              <a:t>Riverside Ave</a:t>
            </a:r>
          </a:p>
        </p:txBody>
      </p:sp>
      <p:sp>
        <p:nvSpPr>
          <p:cNvPr id="22" name="TextBox 21">
            <a:extLst>
              <a:ext uri="{FF2B5EF4-FFF2-40B4-BE49-F238E27FC236}">
                <a16:creationId xmlns:a16="http://schemas.microsoft.com/office/drawing/2014/main" id="{369657BF-E6C9-CABA-8803-260B7AB9B990}"/>
              </a:ext>
            </a:extLst>
          </p:cNvPr>
          <p:cNvSpPr txBox="1"/>
          <p:nvPr/>
        </p:nvSpPr>
        <p:spPr>
          <a:xfrm>
            <a:off x="2057326" y="3100571"/>
            <a:ext cx="1796516"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331 Riverside Ave</a:t>
            </a:r>
          </a:p>
        </p:txBody>
      </p:sp>
      <p:sp>
        <p:nvSpPr>
          <p:cNvPr id="3" name="TextBox 2">
            <a:extLst>
              <a:ext uri="{FF2B5EF4-FFF2-40B4-BE49-F238E27FC236}">
                <a16:creationId xmlns:a16="http://schemas.microsoft.com/office/drawing/2014/main" id="{0AD4B59E-3898-2A57-B4A7-B38B98FF45D4}"/>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164479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76536-BC10-795F-A2BF-60698B07E89B}"/>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Proposed Improvements</a:t>
            </a:r>
          </a:p>
        </p:txBody>
      </p:sp>
      <p:pic>
        <p:nvPicPr>
          <p:cNvPr id="5" name="Content Placeholder 4">
            <a:extLst>
              <a:ext uri="{FF2B5EF4-FFF2-40B4-BE49-F238E27FC236}">
                <a16:creationId xmlns:a16="http://schemas.microsoft.com/office/drawing/2014/main" id="{0BFFE26C-CBFD-392F-B235-9B18D3A879E9}"/>
              </a:ext>
            </a:extLst>
          </p:cNvPr>
          <p:cNvPicPr>
            <a:picLocks noGrp="1" noChangeAspect="1"/>
          </p:cNvPicPr>
          <p:nvPr>
            <p:ph idx="1"/>
          </p:nvPr>
        </p:nvPicPr>
        <p:blipFill>
          <a:blip r:embed="rId2"/>
          <a:stretch>
            <a:fillRect/>
          </a:stretch>
        </p:blipFill>
        <p:spPr>
          <a:xfrm>
            <a:off x="2093567" y="1323975"/>
            <a:ext cx="8004865" cy="4845050"/>
          </a:xfrm>
        </p:spPr>
      </p:pic>
      <p:sp>
        <p:nvSpPr>
          <p:cNvPr id="6" name="TextBox 5">
            <a:extLst>
              <a:ext uri="{FF2B5EF4-FFF2-40B4-BE49-F238E27FC236}">
                <a16:creationId xmlns:a16="http://schemas.microsoft.com/office/drawing/2014/main" id="{13118B60-57EA-61EE-5666-069F8979A0D9}"/>
              </a:ext>
            </a:extLst>
          </p:cNvPr>
          <p:cNvSpPr txBox="1"/>
          <p:nvPr/>
        </p:nvSpPr>
        <p:spPr>
          <a:xfrm rot="19778948">
            <a:off x="2691067" y="3887892"/>
            <a:ext cx="1229082" cy="276999"/>
          </a:xfrm>
          <a:prstGeom prst="rect">
            <a:avLst/>
          </a:prstGeom>
          <a:solidFill>
            <a:srgbClr val="232834">
              <a:alpha val="60000"/>
            </a:srgbClr>
          </a:solidFill>
          <a:ln w="12700">
            <a:noFill/>
          </a:ln>
        </p:spPr>
        <p:txBody>
          <a:bodyPr wrap="square" lIns="45720" rIns="45720" rtlCol="0">
            <a:spAutoFit/>
          </a:bodyPr>
          <a:lstStyle/>
          <a:p>
            <a:r>
              <a:rPr lang="en-US" sz="1200">
                <a:solidFill>
                  <a:schemeClr val="bg1"/>
                </a:solidFill>
              </a:rPr>
              <a:t>331 Riverside Ave</a:t>
            </a:r>
          </a:p>
        </p:txBody>
      </p:sp>
      <p:sp>
        <p:nvSpPr>
          <p:cNvPr id="7" name="TextBox 6">
            <a:extLst>
              <a:ext uri="{FF2B5EF4-FFF2-40B4-BE49-F238E27FC236}">
                <a16:creationId xmlns:a16="http://schemas.microsoft.com/office/drawing/2014/main" id="{6CE51EF5-E932-7E2A-9950-00212BAA8D28}"/>
              </a:ext>
            </a:extLst>
          </p:cNvPr>
          <p:cNvSpPr txBox="1"/>
          <p:nvPr/>
        </p:nvSpPr>
        <p:spPr>
          <a:xfrm rot="19833654">
            <a:off x="3857116" y="3083420"/>
            <a:ext cx="940880" cy="461665"/>
          </a:xfrm>
          <a:prstGeom prst="rect">
            <a:avLst/>
          </a:prstGeom>
          <a:solidFill>
            <a:srgbClr val="232834">
              <a:alpha val="60000"/>
            </a:srgbClr>
          </a:solidFill>
          <a:ln w="12700">
            <a:noFill/>
          </a:ln>
        </p:spPr>
        <p:txBody>
          <a:bodyPr wrap="square" lIns="0" rIns="0" rtlCol="0">
            <a:spAutoFit/>
          </a:bodyPr>
          <a:lstStyle/>
          <a:p>
            <a:pPr algn="ctr"/>
            <a:r>
              <a:rPr lang="en-US" sz="1200">
                <a:solidFill>
                  <a:schemeClr val="bg1"/>
                </a:solidFill>
              </a:rPr>
              <a:t>337 Riverside Ave</a:t>
            </a:r>
          </a:p>
        </p:txBody>
      </p:sp>
      <p:sp>
        <p:nvSpPr>
          <p:cNvPr id="9" name="TextBox 8">
            <a:extLst>
              <a:ext uri="{FF2B5EF4-FFF2-40B4-BE49-F238E27FC236}">
                <a16:creationId xmlns:a16="http://schemas.microsoft.com/office/drawing/2014/main" id="{32497170-E60B-2270-E6AC-77F9902BEF5E}"/>
              </a:ext>
            </a:extLst>
          </p:cNvPr>
          <p:cNvSpPr txBox="1"/>
          <p:nvPr/>
        </p:nvSpPr>
        <p:spPr>
          <a:xfrm rot="19801595">
            <a:off x="4840718" y="2593355"/>
            <a:ext cx="1184096" cy="276999"/>
          </a:xfrm>
          <a:prstGeom prst="rect">
            <a:avLst/>
          </a:prstGeom>
          <a:solidFill>
            <a:srgbClr val="232834">
              <a:alpha val="60000"/>
            </a:srgbClr>
          </a:solidFill>
          <a:ln w="12700">
            <a:noFill/>
          </a:ln>
        </p:spPr>
        <p:txBody>
          <a:bodyPr wrap="square" lIns="45720" rIns="0" rtlCol="0">
            <a:spAutoFit/>
          </a:bodyPr>
          <a:lstStyle/>
          <a:p>
            <a:r>
              <a:rPr lang="en-US" sz="1200">
                <a:solidFill>
                  <a:schemeClr val="bg1"/>
                </a:solidFill>
              </a:rPr>
              <a:t>347 Riverside Ave</a:t>
            </a:r>
          </a:p>
        </p:txBody>
      </p:sp>
      <p:sp>
        <p:nvSpPr>
          <p:cNvPr id="3" name="TextBox 2">
            <a:extLst>
              <a:ext uri="{FF2B5EF4-FFF2-40B4-BE49-F238E27FC236}">
                <a16:creationId xmlns:a16="http://schemas.microsoft.com/office/drawing/2014/main" id="{F92D2FFE-2C4C-9FC1-9C19-A504C65A1272}"/>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1490619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87903-7723-09FE-485A-5C1BCE7F843A}"/>
              </a:ext>
            </a:extLst>
          </p:cNvPr>
          <p:cNvSpPr>
            <a:spLocks noGrp="1"/>
          </p:cNvSpPr>
          <p:nvPr>
            <p:ph type="title"/>
          </p:nvPr>
        </p:nvSpPr>
        <p:spPr/>
        <p:txBody>
          <a:bodyPr/>
          <a:lstStyle/>
          <a:p>
            <a:r>
              <a:rPr lang="en-US"/>
              <a:t>Proposed Improvements</a:t>
            </a:r>
          </a:p>
        </p:txBody>
      </p:sp>
      <p:pic>
        <p:nvPicPr>
          <p:cNvPr id="5" name="Content Placeholder 4">
            <a:extLst>
              <a:ext uri="{FF2B5EF4-FFF2-40B4-BE49-F238E27FC236}">
                <a16:creationId xmlns:a16="http://schemas.microsoft.com/office/drawing/2014/main" id="{17D3A474-DB20-5056-9315-C370226114B2}"/>
              </a:ext>
            </a:extLst>
          </p:cNvPr>
          <p:cNvPicPr>
            <a:picLocks noGrp="1" noChangeAspect="1"/>
          </p:cNvPicPr>
          <p:nvPr>
            <p:ph idx="1"/>
          </p:nvPr>
        </p:nvPicPr>
        <p:blipFill>
          <a:blip r:embed="rId2"/>
          <a:stretch>
            <a:fillRect/>
          </a:stretch>
        </p:blipFill>
        <p:spPr>
          <a:xfrm>
            <a:off x="1066800" y="1746050"/>
            <a:ext cx="10058400" cy="4000899"/>
          </a:xfrm>
        </p:spPr>
      </p:pic>
      <p:sp>
        <p:nvSpPr>
          <p:cNvPr id="8" name="TextBox 7">
            <a:extLst>
              <a:ext uri="{FF2B5EF4-FFF2-40B4-BE49-F238E27FC236}">
                <a16:creationId xmlns:a16="http://schemas.microsoft.com/office/drawing/2014/main" id="{3204A8A9-B892-80DD-450C-47484D3AE24A}"/>
              </a:ext>
            </a:extLst>
          </p:cNvPr>
          <p:cNvSpPr txBox="1"/>
          <p:nvPr/>
        </p:nvSpPr>
        <p:spPr>
          <a:xfrm>
            <a:off x="7233813" y="1746050"/>
            <a:ext cx="1796516"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370 Riverside Ave</a:t>
            </a:r>
          </a:p>
        </p:txBody>
      </p:sp>
      <p:pic>
        <p:nvPicPr>
          <p:cNvPr id="9" name="Picture 8">
            <a:extLst>
              <a:ext uri="{FF2B5EF4-FFF2-40B4-BE49-F238E27FC236}">
                <a16:creationId xmlns:a16="http://schemas.microsoft.com/office/drawing/2014/main" id="{8F28E9D5-19CC-BC1C-D84D-262755266096}"/>
              </a:ext>
            </a:extLst>
          </p:cNvPr>
          <p:cNvPicPr>
            <a:picLocks noChangeAspect="1"/>
          </p:cNvPicPr>
          <p:nvPr/>
        </p:nvPicPr>
        <p:blipFill>
          <a:blip r:embed="rId3"/>
          <a:stretch>
            <a:fillRect/>
          </a:stretch>
        </p:blipFill>
        <p:spPr>
          <a:xfrm rot="10800000">
            <a:off x="10243191" y="1845364"/>
            <a:ext cx="438950" cy="170703"/>
          </a:xfrm>
          <a:prstGeom prst="rect">
            <a:avLst/>
          </a:prstGeom>
        </p:spPr>
      </p:pic>
      <p:sp>
        <p:nvSpPr>
          <p:cNvPr id="10" name="TextBox 9">
            <a:extLst>
              <a:ext uri="{FF2B5EF4-FFF2-40B4-BE49-F238E27FC236}">
                <a16:creationId xmlns:a16="http://schemas.microsoft.com/office/drawing/2014/main" id="{492BDC5A-4A2D-ADB2-4A96-C383972B2131}"/>
              </a:ext>
            </a:extLst>
          </p:cNvPr>
          <p:cNvSpPr txBox="1"/>
          <p:nvPr/>
        </p:nvSpPr>
        <p:spPr>
          <a:xfrm>
            <a:off x="10682141" y="1746050"/>
            <a:ext cx="358923" cy="369332"/>
          </a:xfrm>
          <a:prstGeom prst="rect">
            <a:avLst/>
          </a:prstGeom>
          <a:noFill/>
        </p:spPr>
        <p:txBody>
          <a:bodyPr wrap="square" rtlCol="0">
            <a:spAutoFit/>
          </a:bodyPr>
          <a:lstStyle/>
          <a:p>
            <a:r>
              <a:rPr lang="en-US">
                <a:solidFill>
                  <a:srgbClr val="FFFF00"/>
                </a:solidFill>
              </a:rPr>
              <a:t>N</a:t>
            </a:r>
          </a:p>
        </p:txBody>
      </p:sp>
      <p:pic>
        <p:nvPicPr>
          <p:cNvPr id="12" name="Picture 11">
            <a:extLst>
              <a:ext uri="{FF2B5EF4-FFF2-40B4-BE49-F238E27FC236}">
                <a16:creationId xmlns:a16="http://schemas.microsoft.com/office/drawing/2014/main" id="{A0F64A6A-8566-C98E-45D2-C65264C18B89}"/>
              </a:ext>
            </a:extLst>
          </p:cNvPr>
          <p:cNvPicPr>
            <a:picLocks noChangeAspect="1"/>
          </p:cNvPicPr>
          <p:nvPr/>
        </p:nvPicPr>
        <p:blipFill>
          <a:blip r:embed="rId4"/>
          <a:stretch>
            <a:fillRect/>
          </a:stretch>
        </p:blipFill>
        <p:spPr>
          <a:xfrm>
            <a:off x="1024952" y="190763"/>
            <a:ext cx="10142096" cy="6035040"/>
          </a:xfrm>
          <a:prstGeom prst="rect">
            <a:avLst/>
          </a:prstGeom>
        </p:spPr>
      </p:pic>
      <p:sp>
        <p:nvSpPr>
          <p:cNvPr id="13" name="TextBox 12">
            <a:extLst>
              <a:ext uri="{FF2B5EF4-FFF2-40B4-BE49-F238E27FC236}">
                <a16:creationId xmlns:a16="http://schemas.microsoft.com/office/drawing/2014/main" id="{EC87E59D-C24F-4772-F585-0850B4A510F9}"/>
              </a:ext>
            </a:extLst>
          </p:cNvPr>
          <p:cNvSpPr txBox="1"/>
          <p:nvPr/>
        </p:nvSpPr>
        <p:spPr>
          <a:xfrm>
            <a:off x="6335555" y="3916436"/>
            <a:ext cx="1796516"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370 Riverside Ave</a:t>
            </a:r>
          </a:p>
        </p:txBody>
      </p:sp>
      <p:sp>
        <p:nvSpPr>
          <p:cNvPr id="3" name="TextBox 2">
            <a:extLst>
              <a:ext uri="{FF2B5EF4-FFF2-40B4-BE49-F238E27FC236}">
                <a16:creationId xmlns:a16="http://schemas.microsoft.com/office/drawing/2014/main" id="{0919A842-7488-0C58-2CD8-75FB01B8D18D}"/>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260759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6233AE-4206-7AB9-93A7-6DA5258203CE}"/>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Organizational Chart</a:t>
            </a:r>
          </a:p>
        </p:txBody>
      </p:sp>
      <p:graphicFrame>
        <p:nvGraphicFramePr>
          <p:cNvPr id="5" name="Table 4">
            <a:extLst>
              <a:ext uri="{FF2B5EF4-FFF2-40B4-BE49-F238E27FC236}">
                <a16:creationId xmlns:a16="http://schemas.microsoft.com/office/drawing/2014/main" id="{0A63D9F2-87DD-67D8-5E6E-D8CA0F2090EC}"/>
              </a:ext>
            </a:extLst>
          </p:cNvPr>
          <p:cNvGraphicFramePr>
            <a:graphicFrameLocks noGrp="1"/>
          </p:cNvGraphicFramePr>
          <p:nvPr>
            <p:extLst>
              <p:ext uri="{D42A27DB-BD31-4B8C-83A1-F6EECF244321}">
                <p14:modId xmlns:p14="http://schemas.microsoft.com/office/powerpoint/2010/main" val="3447857297"/>
              </p:ext>
            </p:extLst>
          </p:nvPr>
        </p:nvGraphicFramePr>
        <p:xfrm>
          <a:off x="1707106" y="1533525"/>
          <a:ext cx="8777788" cy="4145280"/>
        </p:xfrm>
        <a:graphic>
          <a:graphicData uri="http://schemas.openxmlformats.org/drawingml/2006/table">
            <a:tbl>
              <a:tblPr firstRow="1" bandRow="1">
                <a:tableStyleId>{5C22544A-7EE6-4342-B048-85BDC9FD1C3A}</a:tableStyleId>
              </a:tblPr>
              <a:tblGrid>
                <a:gridCol w="2695846">
                  <a:extLst>
                    <a:ext uri="{9D8B030D-6E8A-4147-A177-3AD203B41FA5}">
                      <a16:colId xmlns:a16="http://schemas.microsoft.com/office/drawing/2014/main" val="719470787"/>
                    </a:ext>
                  </a:extLst>
                </a:gridCol>
                <a:gridCol w="3385037">
                  <a:extLst>
                    <a:ext uri="{9D8B030D-6E8A-4147-A177-3AD203B41FA5}">
                      <a16:colId xmlns:a16="http://schemas.microsoft.com/office/drawing/2014/main" val="1742108495"/>
                    </a:ext>
                  </a:extLst>
                </a:gridCol>
                <a:gridCol w="2696905">
                  <a:extLst>
                    <a:ext uri="{9D8B030D-6E8A-4147-A177-3AD203B41FA5}">
                      <a16:colId xmlns:a16="http://schemas.microsoft.com/office/drawing/2014/main" val="3575412875"/>
                    </a:ext>
                  </a:extLst>
                </a:gridCol>
              </a:tblGrid>
              <a:tr h="548640">
                <a:tc>
                  <a:txBody>
                    <a:bodyPr/>
                    <a:lstStyle/>
                    <a:p>
                      <a:pPr algn="ctr"/>
                      <a:r>
                        <a:rPr lang="en-US" sz="2000" u="sng" dirty="0">
                          <a:solidFill>
                            <a:sysClr val="windowText" lastClr="000000"/>
                          </a:solidFill>
                          <a:latin typeface="Franklin Gothic Book" panose="020B0503020102020204" pitchFamily="34" charset="0"/>
                        </a:rPr>
                        <a:t>GM2 Staff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u="sng" dirty="0">
                          <a:solidFill>
                            <a:sysClr val="windowText" lastClr="000000"/>
                          </a:solidFill>
                          <a:latin typeface="Franklin Gothic Book" panose="020B0503020102020204" pitchFamily="34" charset="0"/>
                        </a:rPr>
                        <a:t>Stakeholder Representatives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u="sng" dirty="0">
                          <a:solidFill>
                            <a:sysClr val="windowText" lastClr="000000"/>
                          </a:solidFill>
                          <a:latin typeface="Franklin Gothic Book" panose="020B0503020102020204" pitchFamily="34" charset="0"/>
                        </a:rPr>
                        <a:t>CTDOT Liaisons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7883272"/>
                  </a:ext>
                </a:extLst>
              </a:tr>
              <a:tr h="0">
                <a:tc gridSpan="3">
                  <a:txBody>
                    <a:bodyPr/>
                    <a:lstStyle/>
                    <a:p>
                      <a:pPr algn="ctr"/>
                      <a:endParaRPr lang="en-US" sz="2000" dirty="0">
                        <a:latin typeface="Franklin Gothic Book" panose="020B05030201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a:endParaRPr lang="en-US" sz="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6558864"/>
                  </a:ext>
                </a:extLst>
              </a:tr>
              <a:tr h="482240">
                <a:tc>
                  <a:txBody>
                    <a:bodyPr/>
                    <a:lstStyle/>
                    <a:p>
                      <a:pPr algn="ctr"/>
                      <a:r>
                        <a:rPr lang="en-US" sz="2000" dirty="0">
                          <a:latin typeface="Franklin Gothic Book" panose="020B0503020102020204" pitchFamily="34" charset="0"/>
                        </a:rPr>
                        <a:t>Principal In Charge</a:t>
                      </a:r>
                    </a:p>
                    <a:p>
                      <a:pPr algn="ctr"/>
                      <a:r>
                        <a:rPr lang="en-US" sz="2000" dirty="0">
                          <a:latin typeface="Franklin Gothic Book" panose="020B0503020102020204" pitchFamily="34" charset="0"/>
                        </a:rPr>
                        <a:t>Matthew Vail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latin typeface="Franklin Gothic Book" panose="020B0503020102020204" pitchFamily="34" charset="0"/>
                        </a:rPr>
                        <a:t>Raymond Rogozinski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latin typeface="Franklin Gothic Book" panose="020B0503020102020204" pitchFamily="34" charset="0"/>
                        </a:rPr>
                        <a:t>Principal Engineer </a:t>
                      </a:r>
                    </a:p>
                    <a:p>
                      <a:pPr algn="ctr"/>
                      <a:r>
                        <a:rPr lang="en-US" sz="2000" dirty="0">
                          <a:latin typeface="Franklin Gothic Book" panose="020B0503020102020204" pitchFamily="34" charset="0"/>
                        </a:rPr>
                        <a:t>Michael Cherpak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5492295"/>
                  </a:ext>
                </a:extLst>
              </a:tr>
              <a:tr h="0">
                <a:tc gridSpan="3">
                  <a:txBody>
                    <a:bodyPr/>
                    <a:lstStyle/>
                    <a:p>
                      <a:pPr algn="ctr"/>
                      <a:endParaRPr lang="en-US" sz="2000" dirty="0">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a:endParaRPr lang="en-US" sz="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6386243"/>
                  </a:ext>
                </a:extLst>
              </a:tr>
              <a:tr h="370840">
                <a:tc>
                  <a:txBody>
                    <a:bodyPr/>
                    <a:lstStyle/>
                    <a:p>
                      <a:pPr algn="ctr"/>
                      <a:r>
                        <a:rPr lang="en-US" sz="2000" dirty="0">
                          <a:latin typeface="Franklin Gothic Book" panose="020B0503020102020204" pitchFamily="34" charset="0"/>
                        </a:rPr>
                        <a:t>Project Manager</a:t>
                      </a:r>
                    </a:p>
                    <a:p>
                      <a:pPr algn="ctr"/>
                      <a:r>
                        <a:rPr lang="en-US" sz="2000" dirty="0">
                          <a:latin typeface="Franklin Gothic Book" panose="020B0503020102020204" pitchFamily="34" charset="0"/>
                        </a:rPr>
                        <a:t>Paul Brand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latin typeface="Franklin Gothic Book" panose="020B0503020102020204" pitchFamily="34" charset="0"/>
                        </a:rPr>
                        <a:t>Justin Malley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latin typeface="Franklin Gothic Book" panose="020B0503020102020204" pitchFamily="34" charset="0"/>
                        </a:rPr>
                        <a:t>Supervising Engineer</a:t>
                      </a:r>
                    </a:p>
                    <a:p>
                      <a:pPr algn="ctr"/>
                      <a:r>
                        <a:rPr lang="en-US" sz="2000" dirty="0">
                          <a:latin typeface="Franklin Gothic Book" panose="020B0503020102020204" pitchFamily="34" charset="0"/>
                        </a:rPr>
                        <a:t>Devin </a:t>
                      </a:r>
                      <a:r>
                        <a:rPr lang="en-US" sz="2000" dirty="0" err="1">
                          <a:latin typeface="Franklin Gothic Book" panose="020B0503020102020204" pitchFamily="34" charset="0"/>
                        </a:rPr>
                        <a:t>Raciot</a:t>
                      </a:r>
                      <a:endParaRPr lang="en-US" sz="2000" dirty="0">
                        <a:latin typeface="Franklin Gothic Book" panose="020B05030201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7607807"/>
                  </a:ext>
                </a:extLst>
              </a:tr>
              <a:tr h="0">
                <a:tc gridSpan="3">
                  <a:txBody>
                    <a:bodyPr/>
                    <a:lstStyle/>
                    <a:p>
                      <a:pPr algn="ctr"/>
                      <a:endParaRPr lang="en-US" sz="2000" dirty="0">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a:endParaRPr lang="en-US" sz="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1118107"/>
                  </a:ext>
                </a:extLst>
              </a:tr>
              <a:tr h="370840">
                <a:tc>
                  <a:txBody>
                    <a:bodyPr/>
                    <a:lstStyle/>
                    <a:p>
                      <a:pPr algn="ctr"/>
                      <a:r>
                        <a:rPr lang="en-US" sz="2000" dirty="0">
                          <a:latin typeface="Franklin Gothic Book" panose="020B0503020102020204" pitchFamily="34" charset="0"/>
                        </a:rPr>
                        <a:t>Project Engineer</a:t>
                      </a:r>
                    </a:p>
                    <a:p>
                      <a:pPr algn="ctr"/>
                      <a:r>
                        <a:rPr lang="en-US" sz="2000" dirty="0">
                          <a:latin typeface="Franklin Gothic Book" panose="020B0503020102020204" pitchFamily="34" charset="0"/>
                        </a:rPr>
                        <a:t>Danielle Dixon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dirty="0">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latin typeface="Franklin Gothic Book" panose="020B0503020102020204" pitchFamily="34" charset="0"/>
                        </a:rPr>
                        <a:t>Right of Way Coordinator</a:t>
                      </a:r>
                    </a:p>
                    <a:p>
                      <a:pPr algn="ctr"/>
                      <a:r>
                        <a:rPr lang="en-US" sz="2000" dirty="0">
                          <a:latin typeface="Franklin Gothic Book" panose="020B0503020102020204" pitchFamily="34" charset="0"/>
                        </a:rPr>
                        <a:t>Zachary Guarino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2386592"/>
                  </a:ext>
                </a:extLst>
              </a:tr>
            </a:tbl>
          </a:graphicData>
        </a:graphic>
      </p:graphicFrame>
    </p:spTree>
    <p:extLst>
      <p:ext uri="{BB962C8B-B14F-4D97-AF65-F5344CB8AC3E}">
        <p14:creationId xmlns:p14="http://schemas.microsoft.com/office/powerpoint/2010/main" val="3634610409"/>
      </p:ext>
    </p:extLst>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52EE0-C367-155A-D19F-2AD9BEA84E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640603-8D14-D2C1-8E01-50277CF78A29}"/>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Presentation Overview</a:t>
            </a:r>
          </a:p>
        </p:txBody>
      </p:sp>
      <p:sp>
        <p:nvSpPr>
          <p:cNvPr id="3" name="Content Placeholder 2">
            <a:extLst>
              <a:ext uri="{FF2B5EF4-FFF2-40B4-BE49-F238E27FC236}">
                <a16:creationId xmlns:a16="http://schemas.microsoft.com/office/drawing/2014/main" id="{2D1FE518-2D13-021D-38AC-A28BF6ADA112}"/>
              </a:ext>
            </a:extLst>
          </p:cNvPr>
          <p:cNvSpPr>
            <a:spLocks noGrp="1"/>
          </p:cNvSpPr>
          <p:nvPr>
            <p:ph idx="1"/>
          </p:nvPr>
        </p:nvSpPr>
        <p:spPr/>
        <p:txBody>
          <a:bodyPr anchor="t"/>
          <a:lstStyle/>
          <a:p>
            <a:pPr>
              <a:lnSpc>
                <a:spcPct val="150000"/>
              </a:lnSpc>
              <a:buFont typeface="Arial" panose="020B0604020202020204" pitchFamily="34" charset="0"/>
              <a:buChar char="•"/>
            </a:pPr>
            <a:r>
              <a:rPr lang="en-US" dirty="0"/>
              <a:t>PROJECT LOCATION </a:t>
            </a:r>
          </a:p>
          <a:p>
            <a:pPr>
              <a:lnSpc>
                <a:spcPct val="150000"/>
              </a:lnSpc>
              <a:buFont typeface="Arial" panose="020B0604020202020204" pitchFamily="34" charset="0"/>
              <a:buChar char="•"/>
            </a:pPr>
            <a:r>
              <a:rPr lang="en-US" dirty="0"/>
              <a:t>EXISTING CONDITIONS</a:t>
            </a:r>
          </a:p>
          <a:p>
            <a:pPr>
              <a:lnSpc>
                <a:spcPct val="150000"/>
              </a:lnSpc>
              <a:buFont typeface="Arial" panose="020B0604020202020204" pitchFamily="34" charset="0"/>
              <a:buChar char="•"/>
            </a:pPr>
            <a:r>
              <a:rPr lang="en-US" dirty="0"/>
              <a:t>SAFETY ANALYSIS</a:t>
            </a:r>
          </a:p>
          <a:p>
            <a:pPr>
              <a:lnSpc>
                <a:spcPct val="150000"/>
              </a:lnSpc>
              <a:buFont typeface="Arial" panose="020B0604020202020204" pitchFamily="34" charset="0"/>
              <a:buChar char="•"/>
            </a:pPr>
            <a:r>
              <a:rPr lang="en-US" dirty="0"/>
              <a:t>PROPOSED IMPROVEMENTS</a:t>
            </a:r>
          </a:p>
          <a:p>
            <a:pPr>
              <a:lnSpc>
                <a:spcPct val="150000"/>
              </a:lnSpc>
              <a:buFont typeface="Arial" panose="020B0604020202020204" pitchFamily="34" charset="0"/>
              <a:buChar char="•"/>
            </a:pPr>
            <a:r>
              <a:rPr lang="en-US" dirty="0"/>
              <a:t>CONSTRUCTION STAGING</a:t>
            </a:r>
          </a:p>
          <a:p>
            <a:pPr>
              <a:lnSpc>
                <a:spcPct val="150000"/>
              </a:lnSpc>
              <a:buFont typeface="Arial" panose="020B0604020202020204" pitchFamily="34" charset="0"/>
              <a:buChar char="•"/>
            </a:pPr>
            <a:r>
              <a:rPr lang="en-US" dirty="0"/>
              <a:t>OTHER CONSIDERATIONS</a:t>
            </a:r>
          </a:p>
        </p:txBody>
      </p:sp>
      <p:sp>
        <p:nvSpPr>
          <p:cNvPr id="5" name="TextBox 4">
            <a:extLst>
              <a:ext uri="{FF2B5EF4-FFF2-40B4-BE49-F238E27FC236}">
                <a16:creationId xmlns:a16="http://schemas.microsoft.com/office/drawing/2014/main" id="{0CA8AB2A-47FC-5E06-B4C7-30B911BF3153}"/>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405443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4" end="4"/>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72F1-E6EE-45F8-F755-CC649ACE8180}"/>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Construction Staging</a:t>
            </a:r>
          </a:p>
        </p:txBody>
      </p:sp>
      <p:sp>
        <p:nvSpPr>
          <p:cNvPr id="3" name="Content Placeholder 2">
            <a:extLst>
              <a:ext uri="{FF2B5EF4-FFF2-40B4-BE49-F238E27FC236}">
                <a16:creationId xmlns:a16="http://schemas.microsoft.com/office/drawing/2014/main" id="{EAA09F9D-97B0-9EAB-9672-661AED663796}"/>
              </a:ext>
            </a:extLst>
          </p:cNvPr>
          <p:cNvSpPr>
            <a:spLocks noGrp="1"/>
          </p:cNvSpPr>
          <p:nvPr>
            <p:ph idx="1"/>
          </p:nvPr>
        </p:nvSpPr>
        <p:spPr/>
        <p:txBody>
          <a:bodyPr/>
          <a:lstStyle/>
          <a:p>
            <a:pPr marL="0" indent="0" algn="ctr">
              <a:buNone/>
            </a:pPr>
            <a:endParaRPr lang="en-US" b="1" dirty="0"/>
          </a:p>
          <a:p>
            <a:pPr algn="ctr"/>
            <a:endParaRPr lang="en-US" dirty="0"/>
          </a:p>
        </p:txBody>
      </p:sp>
      <p:sp>
        <p:nvSpPr>
          <p:cNvPr id="5" name="TextBox 4">
            <a:extLst>
              <a:ext uri="{FF2B5EF4-FFF2-40B4-BE49-F238E27FC236}">
                <a16:creationId xmlns:a16="http://schemas.microsoft.com/office/drawing/2014/main" id="{BEC15317-EDB8-3098-ECB2-F607329FBB18}"/>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
        <p:nvSpPr>
          <p:cNvPr id="6" name="TextBox 5">
            <a:extLst>
              <a:ext uri="{FF2B5EF4-FFF2-40B4-BE49-F238E27FC236}">
                <a16:creationId xmlns:a16="http://schemas.microsoft.com/office/drawing/2014/main" id="{9499A3E5-D7F2-26E5-0825-E1FD4394B862}"/>
              </a:ext>
            </a:extLst>
          </p:cNvPr>
          <p:cNvSpPr txBox="1"/>
          <p:nvPr/>
        </p:nvSpPr>
        <p:spPr>
          <a:xfrm>
            <a:off x="1409700" y="1323220"/>
            <a:ext cx="9020175"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200"/>
              </a:spcAft>
              <a:buClr>
                <a:srgbClr val="4A66AC"/>
              </a:buClr>
              <a:buSzPct val="100000"/>
              <a:buFont typeface="Calibri" panose="020F0502020204030204" pitchFamily="34" charset="0"/>
              <a:buNone/>
              <a:tabLst/>
              <a:defRPr/>
            </a:pPr>
            <a:r>
              <a:rPr lang="en-US" sz="1900" b="1" dirty="0">
                <a:solidFill>
                  <a:prstClr val="black">
                    <a:lumMod val="75000"/>
                    <a:lumOff val="25000"/>
                  </a:prstClr>
                </a:solidFill>
                <a:latin typeface="Franklin Gothic Book" panose="020B0503020102020204" pitchFamily="34" charset="0"/>
              </a:rPr>
              <a:t>Option 1: Daytime Work</a:t>
            </a:r>
            <a:endParaRPr kumimoji="0" lang="en-US" sz="1900" b="1" i="0" u="none" strike="noStrike" kern="1200" cap="none" spc="0" normalizeH="0" baseline="0" noProof="0" dirty="0">
              <a:ln>
                <a:noFill/>
              </a:ln>
              <a:solidFill>
                <a:prstClr val="black">
                  <a:lumMod val="75000"/>
                  <a:lumOff val="25000"/>
                </a:prstClr>
              </a:solidFill>
              <a:effectLst/>
              <a:uLnTx/>
              <a:uFillTx/>
              <a:latin typeface="Franklin Gothic Book" panose="020B0503020102020204" pitchFamily="34" charset="0"/>
              <a:ea typeface="+mn-ea"/>
              <a:cs typeface="+mn-cs"/>
            </a:endParaRPr>
          </a:p>
          <a:p>
            <a:pPr marL="384048" marR="0" lvl="1" indent="-182880" algn="l" defTabSz="914400" rtl="0" eaLnBrk="1" fontAlgn="auto" latinLnBrk="0" hangingPunct="1">
              <a:lnSpc>
                <a:spcPct val="100000"/>
              </a:lnSpc>
              <a:spcBef>
                <a:spcPts val="200"/>
              </a:spcBef>
              <a:spcAft>
                <a:spcPts val="400"/>
              </a:spcAft>
              <a:buClr>
                <a:srgbClr val="4A66AC"/>
              </a:buClr>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lumMod val="75000"/>
                    <a:lumOff val="25000"/>
                  </a:prstClr>
                </a:solidFill>
                <a:effectLst/>
                <a:uLnTx/>
                <a:uFillTx/>
                <a:latin typeface="Franklin Gothic Book" panose="020B0503020102020204" pitchFamily="34" charset="0"/>
                <a:ea typeface="+mn-ea"/>
                <a:cs typeface="+mn-cs"/>
              </a:rPr>
              <a:t>Maintain two-lanes of traffic </a:t>
            </a:r>
          </a:p>
          <a:p>
            <a:pPr marL="384048" marR="0" lvl="1" indent="-182880" algn="l" defTabSz="914400" rtl="0" eaLnBrk="1" fontAlgn="auto" latinLnBrk="0" hangingPunct="1">
              <a:lnSpc>
                <a:spcPct val="100000"/>
              </a:lnSpc>
              <a:spcBef>
                <a:spcPts val="200"/>
              </a:spcBef>
              <a:spcAft>
                <a:spcPts val="400"/>
              </a:spcAft>
              <a:buClr>
                <a:srgbClr val="4A66AC"/>
              </a:buClr>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lumMod val="75000"/>
                    <a:lumOff val="25000"/>
                  </a:prstClr>
                </a:solidFill>
                <a:effectLst/>
                <a:uLnTx/>
                <a:uFillTx/>
                <a:latin typeface="Franklin Gothic Book" panose="020B0503020102020204" pitchFamily="34" charset="0"/>
                <a:ea typeface="+mn-ea"/>
                <a:cs typeface="+mn-cs"/>
              </a:rPr>
              <a:t>Driveway access maintained</a:t>
            </a:r>
          </a:p>
          <a:p>
            <a:pPr marL="384048" marR="0" lvl="1" indent="-182880" algn="l" defTabSz="914400" rtl="0" eaLnBrk="1" fontAlgn="auto" latinLnBrk="0" hangingPunct="1">
              <a:lnSpc>
                <a:spcPct val="100000"/>
              </a:lnSpc>
              <a:spcBef>
                <a:spcPts val="200"/>
              </a:spcBef>
              <a:spcAft>
                <a:spcPts val="400"/>
              </a:spcAft>
              <a:buClr>
                <a:srgbClr val="4A66AC"/>
              </a:buClr>
              <a:buSzTx/>
              <a:buFont typeface="Arial" panose="020B0604020202020204" pitchFamily="34" charset="0"/>
              <a:buChar char="•"/>
              <a:tabLst/>
              <a:defRPr/>
            </a:pPr>
            <a:r>
              <a:rPr lang="en-US" sz="1900" dirty="0">
                <a:solidFill>
                  <a:prstClr val="black">
                    <a:lumMod val="75000"/>
                    <a:lumOff val="25000"/>
                  </a:prstClr>
                </a:solidFill>
                <a:latin typeface="Franklin Gothic Book" panose="020B0503020102020204" pitchFamily="34" charset="0"/>
              </a:rPr>
              <a:t>Sidewalk access maintained</a:t>
            </a:r>
          </a:p>
          <a:p>
            <a:pPr marL="841248" lvl="2" indent="-182880" defTabSz="914400">
              <a:spcBef>
                <a:spcPts val="200"/>
              </a:spcBef>
              <a:spcAft>
                <a:spcPts val="400"/>
              </a:spcAft>
              <a:buClr>
                <a:srgbClr val="4A66AC"/>
              </a:buClr>
              <a:buFont typeface="Arial" panose="020B0604020202020204" pitchFamily="34" charset="0"/>
              <a:buChar char="•"/>
              <a:defRPr/>
            </a:pPr>
            <a:r>
              <a:rPr lang="en-US" sz="1900" dirty="0">
                <a:solidFill>
                  <a:prstClr val="black">
                    <a:lumMod val="75000"/>
                    <a:lumOff val="25000"/>
                  </a:prstClr>
                </a:solidFill>
                <a:latin typeface="Franklin Gothic Book" panose="020B0503020102020204" pitchFamily="34" charset="0"/>
              </a:rPr>
              <a:t>Pedestrian Detours</a:t>
            </a:r>
          </a:p>
          <a:p>
            <a:pPr marL="0" marR="0" lvl="0" indent="0" algn="l" defTabSz="914400" rtl="0" eaLnBrk="1" fontAlgn="auto" latinLnBrk="0" hangingPunct="1">
              <a:lnSpc>
                <a:spcPct val="100000"/>
              </a:lnSpc>
              <a:spcBef>
                <a:spcPts val="1200"/>
              </a:spcBef>
              <a:spcAft>
                <a:spcPts val="200"/>
              </a:spcAft>
              <a:buClr>
                <a:srgbClr val="4A66AC"/>
              </a:buClr>
              <a:buSzPct val="100000"/>
              <a:buFont typeface="Calibri" panose="020F0502020204030204" pitchFamily="34" charset="0"/>
              <a:buNone/>
              <a:tabLst/>
              <a:defRPr/>
            </a:pPr>
            <a:r>
              <a:rPr lang="en-US" sz="1900" b="1" dirty="0">
                <a:solidFill>
                  <a:prstClr val="black">
                    <a:lumMod val="75000"/>
                    <a:lumOff val="25000"/>
                  </a:prstClr>
                </a:solidFill>
                <a:latin typeface="Franklin Gothic Book" panose="020B0503020102020204" pitchFamily="34" charset="0"/>
              </a:rPr>
              <a:t>Option 2: Nighttime Work</a:t>
            </a:r>
            <a:endParaRPr kumimoji="0" lang="en-US" sz="1900" b="1" i="0" u="none" strike="noStrike" kern="1200" cap="none" spc="0" normalizeH="0" baseline="0" noProof="0" dirty="0">
              <a:ln>
                <a:noFill/>
              </a:ln>
              <a:solidFill>
                <a:prstClr val="black">
                  <a:lumMod val="75000"/>
                  <a:lumOff val="25000"/>
                </a:prstClr>
              </a:solidFill>
              <a:effectLst/>
              <a:uLnTx/>
              <a:uFillTx/>
              <a:latin typeface="Franklin Gothic Book" panose="020B0503020102020204" pitchFamily="34" charset="0"/>
              <a:ea typeface="+mn-ea"/>
              <a:cs typeface="+mn-cs"/>
            </a:endParaRPr>
          </a:p>
          <a:p>
            <a:pPr marL="384048" marR="0" lvl="1" indent="-182880" algn="l" defTabSz="914400" rtl="0" eaLnBrk="1" fontAlgn="auto" latinLnBrk="0" hangingPunct="1">
              <a:lnSpc>
                <a:spcPct val="100000"/>
              </a:lnSpc>
              <a:spcBef>
                <a:spcPts val="200"/>
              </a:spcBef>
              <a:spcAft>
                <a:spcPts val="400"/>
              </a:spcAft>
              <a:buClr>
                <a:srgbClr val="4A66AC"/>
              </a:buClr>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lumMod val="75000"/>
                    <a:lumOff val="25000"/>
                  </a:prstClr>
                </a:solidFill>
                <a:effectLst/>
                <a:uLnTx/>
                <a:uFillTx/>
                <a:latin typeface="Franklin Gothic Book" panose="020B0503020102020204" pitchFamily="34" charset="0"/>
                <a:ea typeface="+mn-ea"/>
                <a:cs typeface="+mn-cs"/>
              </a:rPr>
              <a:t>Alternating one-way traffic </a:t>
            </a:r>
          </a:p>
          <a:p>
            <a:pPr marL="384048" marR="0" lvl="1" indent="-182880" algn="l" defTabSz="914400" rtl="0" eaLnBrk="1" fontAlgn="auto" latinLnBrk="0" hangingPunct="1">
              <a:lnSpc>
                <a:spcPct val="100000"/>
              </a:lnSpc>
              <a:spcBef>
                <a:spcPts val="200"/>
              </a:spcBef>
              <a:spcAft>
                <a:spcPts val="400"/>
              </a:spcAft>
              <a:buClr>
                <a:srgbClr val="4A66AC"/>
              </a:buClr>
              <a:buSzTx/>
              <a:buFont typeface="Arial" panose="020B0604020202020204" pitchFamily="34" charset="0"/>
              <a:buChar char="•"/>
              <a:tabLst/>
              <a:defRPr/>
            </a:pPr>
            <a:r>
              <a:rPr lang="en-US" sz="1900" dirty="0">
                <a:solidFill>
                  <a:prstClr val="black">
                    <a:lumMod val="75000"/>
                    <a:lumOff val="25000"/>
                  </a:prstClr>
                </a:solidFill>
                <a:latin typeface="Franklin Gothic Book" panose="020B0503020102020204" pitchFamily="34" charset="0"/>
              </a:rPr>
              <a:t>Sidewalk access maintained</a:t>
            </a:r>
          </a:p>
          <a:p>
            <a:pPr marL="841248" lvl="2" indent="-182880" defTabSz="914400">
              <a:spcBef>
                <a:spcPts val="200"/>
              </a:spcBef>
              <a:spcAft>
                <a:spcPts val="400"/>
              </a:spcAft>
              <a:buClr>
                <a:srgbClr val="4A66AC"/>
              </a:buClr>
              <a:buFont typeface="Arial" panose="020B0604020202020204" pitchFamily="34" charset="0"/>
              <a:buChar char="•"/>
              <a:defRPr/>
            </a:pPr>
            <a:r>
              <a:rPr lang="en-US" sz="1900" dirty="0">
                <a:solidFill>
                  <a:prstClr val="black">
                    <a:lumMod val="75000"/>
                    <a:lumOff val="25000"/>
                  </a:prstClr>
                </a:solidFill>
                <a:latin typeface="Franklin Gothic Book" panose="020B0503020102020204" pitchFamily="34" charset="0"/>
              </a:rPr>
              <a:t>Pedestrian Detours</a:t>
            </a:r>
          </a:p>
          <a:p>
            <a:pPr marL="384048" lvl="1" indent="-182880" defTabSz="914400">
              <a:spcBef>
                <a:spcPts val="200"/>
              </a:spcBef>
              <a:spcAft>
                <a:spcPts val="400"/>
              </a:spcAft>
              <a:buClr>
                <a:srgbClr val="4A66AC"/>
              </a:buClr>
              <a:buFont typeface="Arial" panose="020B0604020202020204" pitchFamily="34" charset="0"/>
              <a:buChar char="•"/>
              <a:defRPr/>
            </a:pPr>
            <a:r>
              <a:rPr lang="en-US" sz="1900" dirty="0">
                <a:solidFill>
                  <a:prstClr val="black">
                    <a:lumMod val="75000"/>
                    <a:lumOff val="25000"/>
                  </a:prstClr>
                </a:solidFill>
                <a:latin typeface="Franklin Gothic Book" panose="020B0503020102020204" pitchFamily="34" charset="0"/>
              </a:rPr>
              <a:t>Final Paving </a:t>
            </a:r>
          </a:p>
          <a:p>
            <a:pPr marL="658368" lvl="2" defTabSz="914400">
              <a:spcBef>
                <a:spcPts val="200"/>
              </a:spcBef>
              <a:spcAft>
                <a:spcPts val="400"/>
              </a:spcAft>
              <a:buClr>
                <a:srgbClr val="4A66AC"/>
              </a:buClr>
              <a:defRPr/>
            </a:pPr>
            <a:endParaRPr lang="en-US" sz="1900" dirty="0">
              <a:solidFill>
                <a:prstClr val="black">
                  <a:lumMod val="75000"/>
                  <a:lumOff val="25000"/>
                </a:prstClr>
              </a:solidFill>
              <a:latin typeface="Franklin Gothic Book" panose="020B0503020102020204" pitchFamily="34" charset="0"/>
            </a:endParaRPr>
          </a:p>
          <a:p>
            <a:pPr marL="658368" lvl="2" defTabSz="914400">
              <a:spcBef>
                <a:spcPts val="200"/>
              </a:spcBef>
              <a:spcAft>
                <a:spcPts val="400"/>
              </a:spcAft>
              <a:buClr>
                <a:srgbClr val="4A66AC"/>
              </a:buClr>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Franklin Gothic Book" panose="020B0503020102020204" pitchFamily="34" charset="0"/>
              <a:ea typeface="+mn-ea"/>
              <a:cs typeface="+mn-cs"/>
            </a:endParaRPr>
          </a:p>
          <a:p>
            <a:pPr marL="384048" marR="0" lvl="1" indent="-182880" algn="l" defTabSz="914400" rtl="0" eaLnBrk="1" fontAlgn="auto" latinLnBrk="0" hangingPunct="1">
              <a:lnSpc>
                <a:spcPct val="100000"/>
              </a:lnSpc>
              <a:spcBef>
                <a:spcPts val="200"/>
              </a:spcBef>
              <a:spcAft>
                <a:spcPts val="400"/>
              </a:spcAft>
              <a:buClr>
                <a:srgbClr val="4A66AC"/>
              </a:buClr>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1687460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78C0A-341B-2966-C6E1-D86959C242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0039AF-6C68-4CEC-2656-454D54213306}"/>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Construction Staging</a:t>
            </a:r>
          </a:p>
        </p:txBody>
      </p:sp>
      <p:sp>
        <p:nvSpPr>
          <p:cNvPr id="3" name="Content Placeholder 2">
            <a:extLst>
              <a:ext uri="{FF2B5EF4-FFF2-40B4-BE49-F238E27FC236}">
                <a16:creationId xmlns:a16="http://schemas.microsoft.com/office/drawing/2014/main" id="{410DEE9C-34BD-3D8C-CA98-64247C72BCC9}"/>
              </a:ext>
            </a:extLst>
          </p:cNvPr>
          <p:cNvSpPr>
            <a:spLocks noGrp="1"/>
          </p:cNvSpPr>
          <p:nvPr>
            <p:ph idx="1"/>
          </p:nvPr>
        </p:nvSpPr>
        <p:spPr/>
        <p:txBody>
          <a:bodyPr/>
          <a:lstStyle/>
          <a:p>
            <a:pPr marL="0" indent="0" algn="ctr">
              <a:buNone/>
            </a:pPr>
            <a:endParaRPr lang="en-US" b="1" dirty="0"/>
          </a:p>
          <a:p>
            <a:pPr algn="ctr"/>
            <a:endParaRPr lang="en-US" dirty="0"/>
          </a:p>
        </p:txBody>
      </p:sp>
      <p:sp>
        <p:nvSpPr>
          <p:cNvPr id="5" name="TextBox 4">
            <a:extLst>
              <a:ext uri="{FF2B5EF4-FFF2-40B4-BE49-F238E27FC236}">
                <a16:creationId xmlns:a16="http://schemas.microsoft.com/office/drawing/2014/main" id="{CBC57C5E-46D8-BB72-08CD-8EA2B5D7BA8E}"/>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pic>
        <p:nvPicPr>
          <p:cNvPr id="6" name="Picture 5" descr="A drawing of a boat&#10;&#10;AI-generated content may be incorrect.">
            <a:extLst>
              <a:ext uri="{FF2B5EF4-FFF2-40B4-BE49-F238E27FC236}">
                <a16:creationId xmlns:a16="http://schemas.microsoft.com/office/drawing/2014/main" id="{C2F2C636-9CC8-8B34-4F04-ADA90B814E7D}"/>
              </a:ext>
            </a:extLst>
          </p:cNvPr>
          <p:cNvPicPr>
            <a:picLocks noChangeAspect="1"/>
          </p:cNvPicPr>
          <p:nvPr/>
        </p:nvPicPr>
        <p:blipFill>
          <a:blip r:embed="rId2">
            <a:extLst>
              <a:ext uri="{28A0092B-C50C-407E-A947-70E740481C1C}">
                <a14:useLocalDpi xmlns:a14="http://schemas.microsoft.com/office/drawing/2010/main" val="0"/>
              </a:ext>
            </a:extLst>
          </a:blip>
          <a:srcRect l="14010" t="32475" r="9625" b="26470"/>
          <a:stretch/>
        </p:blipFill>
        <p:spPr>
          <a:xfrm>
            <a:off x="838936" y="1917580"/>
            <a:ext cx="10514127" cy="3657600"/>
          </a:xfrm>
          <a:prstGeom prst="rect">
            <a:avLst/>
          </a:prstGeom>
        </p:spPr>
      </p:pic>
    </p:spTree>
    <p:extLst>
      <p:ext uri="{BB962C8B-B14F-4D97-AF65-F5344CB8AC3E}">
        <p14:creationId xmlns:p14="http://schemas.microsoft.com/office/powerpoint/2010/main" val="2649435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50CE7-5A14-18D1-0D04-0A0A7899C1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67D8B1-3B05-1100-498C-DCAA51B90301}"/>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Construction Staging</a:t>
            </a:r>
          </a:p>
        </p:txBody>
      </p:sp>
      <p:sp>
        <p:nvSpPr>
          <p:cNvPr id="3" name="Content Placeholder 2">
            <a:extLst>
              <a:ext uri="{FF2B5EF4-FFF2-40B4-BE49-F238E27FC236}">
                <a16:creationId xmlns:a16="http://schemas.microsoft.com/office/drawing/2014/main" id="{AB2263C0-C6E1-25BF-6AA0-4447385295BD}"/>
              </a:ext>
            </a:extLst>
          </p:cNvPr>
          <p:cNvSpPr>
            <a:spLocks noGrp="1"/>
          </p:cNvSpPr>
          <p:nvPr>
            <p:ph idx="1"/>
          </p:nvPr>
        </p:nvSpPr>
        <p:spPr/>
        <p:txBody>
          <a:bodyPr/>
          <a:lstStyle/>
          <a:p>
            <a:pPr marL="0" indent="0" algn="ctr">
              <a:buNone/>
            </a:pPr>
            <a:endParaRPr lang="en-US" b="1" dirty="0"/>
          </a:p>
          <a:p>
            <a:pPr algn="ctr"/>
            <a:endParaRPr lang="en-US" dirty="0"/>
          </a:p>
        </p:txBody>
      </p:sp>
      <p:sp>
        <p:nvSpPr>
          <p:cNvPr id="5" name="TextBox 4">
            <a:extLst>
              <a:ext uri="{FF2B5EF4-FFF2-40B4-BE49-F238E27FC236}">
                <a16:creationId xmlns:a16="http://schemas.microsoft.com/office/drawing/2014/main" id="{928179EA-DAB6-2C20-62CB-68A7EA5EF674}"/>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pic>
        <p:nvPicPr>
          <p:cNvPr id="6" name="Picture 5" descr="A drawing of a road&#10;&#10;AI-generated content may be incorrect.">
            <a:extLst>
              <a:ext uri="{FF2B5EF4-FFF2-40B4-BE49-F238E27FC236}">
                <a16:creationId xmlns:a16="http://schemas.microsoft.com/office/drawing/2014/main" id="{2A1E23EF-8322-5BA5-975E-12F708AB7898}"/>
              </a:ext>
            </a:extLst>
          </p:cNvPr>
          <p:cNvPicPr>
            <a:picLocks noChangeAspect="1"/>
          </p:cNvPicPr>
          <p:nvPr/>
        </p:nvPicPr>
        <p:blipFill>
          <a:blip r:embed="rId2">
            <a:extLst>
              <a:ext uri="{28A0092B-C50C-407E-A947-70E740481C1C}">
                <a14:useLocalDpi xmlns:a14="http://schemas.microsoft.com/office/drawing/2010/main" val="0"/>
              </a:ext>
            </a:extLst>
          </a:blip>
          <a:srcRect l="14437" t="33458" r="12358" b="24826"/>
          <a:stretch/>
        </p:blipFill>
        <p:spPr>
          <a:xfrm>
            <a:off x="1166727" y="1917580"/>
            <a:ext cx="9919506" cy="3657600"/>
          </a:xfrm>
          <a:prstGeom prst="rect">
            <a:avLst/>
          </a:prstGeom>
        </p:spPr>
      </p:pic>
    </p:spTree>
    <p:extLst>
      <p:ext uri="{BB962C8B-B14F-4D97-AF65-F5344CB8AC3E}">
        <p14:creationId xmlns:p14="http://schemas.microsoft.com/office/powerpoint/2010/main" val="2005200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A79B6-1E0E-9737-84CD-2C8280BE96B6}"/>
            </a:ext>
          </a:extLst>
        </p:cNvPr>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91D1C828-D9FB-0C68-F5F2-BCC1DE2A9DBC}"/>
              </a:ext>
            </a:extLst>
          </p:cNvPr>
          <p:cNvPicPr>
            <a:picLocks noGrp="1" noChangeAspect="1"/>
          </p:cNvPicPr>
          <p:nvPr>
            <p:ph idx="1"/>
          </p:nvPr>
        </p:nvPicPr>
        <p:blipFill>
          <a:blip r:embed="rId2"/>
          <a:srcRect b="27261"/>
          <a:stretch/>
        </p:blipFill>
        <p:spPr>
          <a:xfrm>
            <a:off x="1345980" y="1691007"/>
            <a:ext cx="9500039" cy="4114800"/>
          </a:xfrm>
        </p:spPr>
      </p:pic>
      <p:sp>
        <p:nvSpPr>
          <p:cNvPr id="2" name="Title 1">
            <a:extLst>
              <a:ext uri="{FF2B5EF4-FFF2-40B4-BE49-F238E27FC236}">
                <a16:creationId xmlns:a16="http://schemas.microsoft.com/office/drawing/2014/main" id="{5C56C9A0-A062-C881-19FB-1B346AF5352F}"/>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Construction Staging</a:t>
            </a:r>
          </a:p>
        </p:txBody>
      </p:sp>
      <p:sp>
        <p:nvSpPr>
          <p:cNvPr id="6" name="TextBox 5">
            <a:extLst>
              <a:ext uri="{FF2B5EF4-FFF2-40B4-BE49-F238E27FC236}">
                <a16:creationId xmlns:a16="http://schemas.microsoft.com/office/drawing/2014/main" id="{271D3A1C-417B-35AC-EEF5-99AD78769258}"/>
              </a:ext>
            </a:extLst>
          </p:cNvPr>
          <p:cNvSpPr txBox="1"/>
          <p:nvPr/>
        </p:nvSpPr>
        <p:spPr>
          <a:xfrm rot="20559497">
            <a:off x="9315255" y="4346660"/>
            <a:ext cx="973316" cy="215444"/>
          </a:xfrm>
          <a:prstGeom prst="rect">
            <a:avLst/>
          </a:prstGeom>
          <a:solidFill>
            <a:schemeClr val="tx1">
              <a:lumMod val="75000"/>
              <a:lumOff val="25000"/>
              <a:alpha val="80000"/>
            </a:schemeClr>
          </a:solidFill>
        </p:spPr>
        <p:txBody>
          <a:bodyPr wrap="square" lIns="0" tIns="0" rIns="0" bIns="0" rtlCol="0">
            <a:spAutoFit/>
          </a:bodyPr>
          <a:lstStyle/>
          <a:p>
            <a:r>
              <a:rPr lang="en-US" sz="1400" dirty="0">
                <a:solidFill>
                  <a:srgbClr val="FFFF00"/>
                </a:solidFill>
              </a:rPr>
              <a:t>Riverside Ave</a:t>
            </a:r>
          </a:p>
        </p:txBody>
      </p:sp>
      <p:sp>
        <p:nvSpPr>
          <p:cNvPr id="8" name="TextBox 7">
            <a:extLst>
              <a:ext uri="{FF2B5EF4-FFF2-40B4-BE49-F238E27FC236}">
                <a16:creationId xmlns:a16="http://schemas.microsoft.com/office/drawing/2014/main" id="{162F47E9-3E04-0348-AF6E-6D3968B01800}"/>
              </a:ext>
            </a:extLst>
          </p:cNvPr>
          <p:cNvSpPr txBox="1"/>
          <p:nvPr/>
        </p:nvSpPr>
        <p:spPr>
          <a:xfrm rot="16440428">
            <a:off x="2596995" y="3091485"/>
            <a:ext cx="752997" cy="215444"/>
          </a:xfrm>
          <a:prstGeom prst="rect">
            <a:avLst/>
          </a:prstGeom>
          <a:solidFill>
            <a:schemeClr val="tx1">
              <a:lumMod val="75000"/>
              <a:lumOff val="25000"/>
              <a:alpha val="80000"/>
            </a:schemeClr>
          </a:solidFill>
        </p:spPr>
        <p:txBody>
          <a:bodyPr wrap="square" lIns="0" tIns="0" rIns="0" bIns="0" rtlCol="0">
            <a:spAutoFit/>
          </a:bodyPr>
          <a:lstStyle/>
          <a:p>
            <a:r>
              <a:rPr lang="en-US" sz="1400" dirty="0">
                <a:solidFill>
                  <a:srgbClr val="FFFF00"/>
                </a:solidFill>
              </a:rPr>
              <a:t>Mellen St.</a:t>
            </a:r>
          </a:p>
        </p:txBody>
      </p:sp>
      <p:sp>
        <p:nvSpPr>
          <p:cNvPr id="9" name="TextBox 8">
            <a:extLst>
              <a:ext uri="{FF2B5EF4-FFF2-40B4-BE49-F238E27FC236}">
                <a16:creationId xmlns:a16="http://schemas.microsoft.com/office/drawing/2014/main" id="{60ABA0CA-2675-5C80-8BDC-D976FC91A5C5}"/>
              </a:ext>
            </a:extLst>
          </p:cNvPr>
          <p:cNvSpPr txBox="1"/>
          <p:nvPr/>
        </p:nvSpPr>
        <p:spPr>
          <a:xfrm rot="15645589">
            <a:off x="7488666" y="3474591"/>
            <a:ext cx="809853" cy="215444"/>
          </a:xfrm>
          <a:prstGeom prst="rect">
            <a:avLst/>
          </a:prstGeom>
          <a:solidFill>
            <a:schemeClr val="tx1">
              <a:lumMod val="75000"/>
              <a:lumOff val="25000"/>
              <a:alpha val="80000"/>
            </a:schemeClr>
          </a:solidFill>
        </p:spPr>
        <p:txBody>
          <a:bodyPr wrap="square" lIns="0" tIns="0" rIns="0" bIns="0" rtlCol="0">
            <a:spAutoFit/>
          </a:bodyPr>
          <a:lstStyle/>
          <a:p>
            <a:r>
              <a:rPr lang="en-US" sz="1400" dirty="0">
                <a:solidFill>
                  <a:srgbClr val="FFFF00"/>
                </a:solidFill>
              </a:rPr>
              <a:t>Hooker Ct.</a:t>
            </a:r>
          </a:p>
        </p:txBody>
      </p:sp>
      <p:sp>
        <p:nvSpPr>
          <p:cNvPr id="10" name="TextBox 9">
            <a:extLst>
              <a:ext uri="{FF2B5EF4-FFF2-40B4-BE49-F238E27FC236}">
                <a16:creationId xmlns:a16="http://schemas.microsoft.com/office/drawing/2014/main" id="{3C7C9FB6-22FF-A3DA-B0EE-C097754FB8A0}"/>
              </a:ext>
            </a:extLst>
          </p:cNvPr>
          <p:cNvSpPr txBox="1"/>
          <p:nvPr/>
        </p:nvSpPr>
        <p:spPr>
          <a:xfrm rot="15918806">
            <a:off x="7924832" y="5336656"/>
            <a:ext cx="538972" cy="215444"/>
          </a:xfrm>
          <a:prstGeom prst="rect">
            <a:avLst/>
          </a:prstGeom>
          <a:solidFill>
            <a:schemeClr val="tx1">
              <a:lumMod val="75000"/>
              <a:lumOff val="25000"/>
              <a:alpha val="80000"/>
            </a:schemeClr>
          </a:solidFill>
        </p:spPr>
        <p:txBody>
          <a:bodyPr wrap="square" lIns="0" tIns="0" rIns="0" bIns="0" rtlCol="0">
            <a:spAutoFit/>
          </a:bodyPr>
          <a:lstStyle/>
          <a:p>
            <a:r>
              <a:rPr lang="en-US" sz="1400" dirty="0">
                <a:solidFill>
                  <a:srgbClr val="FFFF00"/>
                </a:solidFill>
              </a:rPr>
              <a:t>East St. </a:t>
            </a:r>
          </a:p>
        </p:txBody>
      </p:sp>
      <p:sp>
        <p:nvSpPr>
          <p:cNvPr id="3" name="TextBox 2">
            <a:extLst>
              <a:ext uri="{FF2B5EF4-FFF2-40B4-BE49-F238E27FC236}">
                <a16:creationId xmlns:a16="http://schemas.microsoft.com/office/drawing/2014/main" id="{AE9B02A0-BB3A-113D-16ED-6E38772A0753}"/>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
        <p:nvSpPr>
          <p:cNvPr id="17" name="TextBox 16">
            <a:extLst>
              <a:ext uri="{FF2B5EF4-FFF2-40B4-BE49-F238E27FC236}">
                <a16:creationId xmlns:a16="http://schemas.microsoft.com/office/drawing/2014/main" id="{6D2061CC-151E-BF16-9623-FB20185507C2}"/>
              </a:ext>
            </a:extLst>
          </p:cNvPr>
          <p:cNvSpPr txBox="1"/>
          <p:nvPr/>
        </p:nvSpPr>
        <p:spPr>
          <a:xfrm>
            <a:off x="1953899" y="2326097"/>
            <a:ext cx="885825" cy="523220"/>
          </a:xfrm>
          <a:prstGeom prst="rect">
            <a:avLst/>
          </a:prstGeom>
          <a:solidFill>
            <a:schemeClr val="bg1"/>
          </a:solidFill>
          <a:ln w="28575">
            <a:solidFill>
              <a:srgbClr val="FF0000"/>
            </a:solidFill>
          </a:ln>
        </p:spPr>
        <p:txBody>
          <a:bodyPr wrap="square" rtlCol="0">
            <a:spAutoFit/>
          </a:bodyPr>
          <a:lstStyle/>
          <a:p>
            <a:pPr algn="ctr"/>
            <a:r>
              <a:rPr lang="en-US" sz="1400" b="1" dirty="0">
                <a:solidFill>
                  <a:srgbClr val="FF0000"/>
                </a:solidFill>
              </a:rPr>
              <a:t>Sidewalk Closed</a:t>
            </a:r>
          </a:p>
        </p:txBody>
      </p:sp>
      <p:cxnSp>
        <p:nvCxnSpPr>
          <p:cNvPr id="19" name="Straight Arrow Connector 18">
            <a:extLst>
              <a:ext uri="{FF2B5EF4-FFF2-40B4-BE49-F238E27FC236}">
                <a16:creationId xmlns:a16="http://schemas.microsoft.com/office/drawing/2014/main" id="{D6574AB0-769C-8F7E-66FB-7DD060D7AC11}"/>
              </a:ext>
            </a:extLst>
          </p:cNvPr>
          <p:cNvCxnSpPr>
            <a:cxnSpLocks/>
            <a:stCxn id="17" idx="2"/>
          </p:cNvCxnSpPr>
          <p:nvPr/>
        </p:nvCxnSpPr>
        <p:spPr>
          <a:xfrm>
            <a:off x="2396812" y="2849317"/>
            <a:ext cx="327338" cy="827333"/>
          </a:xfrm>
          <a:prstGeom prst="straightConnector1">
            <a:avLst/>
          </a:prstGeom>
          <a:ln w="28575">
            <a:solidFill>
              <a:srgbClr val="FE000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653A538-9ED3-CD33-51E2-DAFC8759263B}"/>
              </a:ext>
            </a:extLst>
          </p:cNvPr>
          <p:cNvSpPr txBox="1"/>
          <p:nvPr/>
        </p:nvSpPr>
        <p:spPr>
          <a:xfrm>
            <a:off x="8463646" y="3058888"/>
            <a:ext cx="885825" cy="523220"/>
          </a:xfrm>
          <a:prstGeom prst="rect">
            <a:avLst/>
          </a:prstGeom>
          <a:solidFill>
            <a:schemeClr val="bg1"/>
          </a:solidFill>
          <a:ln w="28575">
            <a:solidFill>
              <a:srgbClr val="FF0000"/>
            </a:solidFill>
          </a:ln>
        </p:spPr>
        <p:txBody>
          <a:bodyPr wrap="square" rtlCol="0">
            <a:spAutoFit/>
          </a:bodyPr>
          <a:lstStyle/>
          <a:p>
            <a:pPr algn="ctr"/>
            <a:r>
              <a:rPr lang="en-US" sz="1400" b="1" dirty="0">
                <a:solidFill>
                  <a:srgbClr val="FF0000"/>
                </a:solidFill>
              </a:rPr>
              <a:t>Sidewalk Closed</a:t>
            </a:r>
          </a:p>
        </p:txBody>
      </p:sp>
      <p:cxnSp>
        <p:nvCxnSpPr>
          <p:cNvPr id="22" name="Straight Arrow Connector 21">
            <a:extLst>
              <a:ext uri="{FF2B5EF4-FFF2-40B4-BE49-F238E27FC236}">
                <a16:creationId xmlns:a16="http://schemas.microsoft.com/office/drawing/2014/main" id="{C46012EB-FD67-4622-768E-55BB112A5060}"/>
              </a:ext>
            </a:extLst>
          </p:cNvPr>
          <p:cNvCxnSpPr>
            <a:cxnSpLocks/>
          </p:cNvCxnSpPr>
          <p:nvPr/>
        </p:nvCxnSpPr>
        <p:spPr>
          <a:xfrm flipH="1">
            <a:off x="8323699" y="3582108"/>
            <a:ext cx="582859" cy="1171155"/>
          </a:xfrm>
          <a:prstGeom prst="straightConnector1">
            <a:avLst/>
          </a:prstGeom>
          <a:ln w="28575">
            <a:solidFill>
              <a:srgbClr val="FE0002"/>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C606389-DD64-8B32-51E9-47E58D95F34B}"/>
              </a:ext>
            </a:extLst>
          </p:cNvPr>
          <p:cNvSpPr txBox="1"/>
          <p:nvPr/>
        </p:nvSpPr>
        <p:spPr>
          <a:xfrm>
            <a:off x="8903716" y="5116043"/>
            <a:ext cx="993292" cy="523220"/>
          </a:xfrm>
          <a:prstGeom prst="rect">
            <a:avLst/>
          </a:prstGeom>
          <a:solidFill>
            <a:schemeClr val="bg1"/>
          </a:solidFill>
          <a:ln w="28575">
            <a:solidFill>
              <a:srgbClr val="FF0000"/>
            </a:solidFill>
          </a:ln>
        </p:spPr>
        <p:txBody>
          <a:bodyPr wrap="square" rtlCol="0">
            <a:spAutoFit/>
          </a:bodyPr>
          <a:lstStyle/>
          <a:p>
            <a:pPr algn="ctr"/>
            <a:r>
              <a:rPr lang="en-US" sz="1400" b="1" dirty="0">
                <a:solidFill>
                  <a:srgbClr val="FF0000"/>
                </a:solidFill>
              </a:rPr>
              <a:t>Temporary Crosswalk</a:t>
            </a:r>
          </a:p>
        </p:txBody>
      </p:sp>
      <p:cxnSp>
        <p:nvCxnSpPr>
          <p:cNvPr id="27" name="Straight Connector 26">
            <a:extLst>
              <a:ext uri="{FF2B5EF4-FFF2-40B4-BE49-F238E27FC236}">
                <a16:creationId xmlns:a16="http://schemas.microsoft.com/office/drawing/2014/main" id="{CCD9D754-8650-ED14-7CA6-7D66CEB46505}"/>
              </a:ext>
            </a:extLst>
          </p:cNvPr>
          <p:cNvCxnSpPr>
            <a:cxnSpLocks/>
          </p:cNvCxnSpPr>
          <p:nvPr/>
        </p:nvCxnSpPr>
        <p:spPr>
          <a:xfrm>
            <a:off x="8292292" y="4817401"/>
            <a:ext cx="49336" cy="20917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FD80B12-8F20-21BB-347E-FDCCD0132764}"/>
              </a:ext>
            </a:extLst>
          </p:cNvPr>
          <p:cNvCxnSpPr>
            <a:cxnSpLocks/>
            <a:stCxn id="25" idx="1"/>
          </p:cNvCxnSpPr>
          <p:nvPr/>
        </p:nvCxnSpPr>
        <p:spPr>
          <a:xfrm flipH="1" flipV="1">
            <a:off x="8341628" y="5026578"/>
            <a:ext cx="562088" cy="351075"/>
          </a:xfrm>
          <a:prstGeom prst="straightConnector1">
            <a:avLst/>
          </a:prstGeom>
          <a:ln w="28575">
            <a:solidFill>
              <a:srgbClr val="FE000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E29D896-A3F7-EA20-4ADF-9EE029A85F47}"/>
              </a:ext>
            </a:extLst>
          </p:cNvPr>
          <p:cNvCxnSpPr>
            <a:cxnSpLocks/>
          </p:cNvCxnSpPr>
          <p:nvPr/>
        </p:nvCxnSpPr>
        <p:spPr>
          <a:xfrm flipH="1" flipV="1">
            <a:off x="2288805" y="3650376"/>
            <a:ext cx="442518" cy="3732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B4B9E6F-BCE6-AFDC-A8BB-8C38E579F5C7}"/>
              </a:ext>
            </a:extLst>
          </p:cNvPr>
          <p:cNvCxnSpPr>
            <a:cxnSpLocks/>
          </p:cNvCxnSpPr>
          <p:nvPr/>
        </p:nvCxnSpPr>
        <p:spPr>
          <a:xfrm>
            <a:off x="2724150" y="3669039"/>
            <a:ext cx="0" cy="313371"/>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5E8EF64-FD60-41F3-C683-AB76413F1E83}"/>
              </a:ext>
            </a:extLst>
          </p:cNvPr>
          <p:cNvCxnSpPr>
            <a:cxnSpLocks/>
          </p:cNvCxnSpPr>
          <p:nvPr/>
        </p:nvCxnSpPr>
        <p:spPr>
          <a:xfrm>
            <a:off x="3107263" y="4052335"/>
            <a:ext cx="4723616" cy="1063708"/>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A26C24A-0D4F-B306-8FE9-DA78490F01E4}"/>
              </a:ext>
            </a:extLst>
          </p:cNvPr>
          <p:cNvCxnSpPr>
            <a:cxnSpLocks/>
          </p:cNvCxnSpPr>
          <p:nvPr/>
        </p:nvCxnSpPr>
        <p:spPr>
          <a:xfrm>
            <a:off x="2724150" y="4008684"/>
            <a:ext cx="383113" cy="42321"/>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F427578-FAA3-37F0-6DD7-C245FA8FF52A}"/>
              </a:ext>
            </a:extLst>
          </p:cNvPr>
          <p:cNvCxnSpPr>
            <a:cxnSpLocks/>
          </p:cNvCxnSpPr>
          <p:nvPr/>
        </p:nvCxnSpPr>
        <p:spPr>
          <a:xfrm>
            <a:off x="8299045" y="4753263"/>
            <a:ext cx="17929" cy="36278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7B7E0A-BBAB-FB6C-6F09-7D89DB2E8CBA}"/>
              </a:ext>
            </a:extLst>
          </p:cNvPr>
          <p:cNvCxnSpPr>
            <a:cxnSpLocks/>
          </p:cNvCxnSpPr>
          <p:nvPr/>
        </p:nvCxnSpPr>
        <p:spPr>
          <a:xfrm>
            <a:off x="7830879" y="5116043"/>
            <a:ext cx="461413"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BDA4D00-6DE5-0170-F3B0-D1C86AE2B267}"/>
              </a:ext>
            </a:extLst>
          </p:cNvPr>
          <p:cNvCxnSpPr>
            <a:cxnSpLocks/>
          </p:cNvCxnSpPr>
          <p:nvPr/>
        </p:nvCxnSpPr>
        <p:spPr>
          <a:xfrm flipV="1">
            <a:off x="8292292" y="4582633"/>
            <a:ext cx="665638" cy="17063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89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2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left)">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up)">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left)">
                                      <p:cBhvr>
                                        <p:cTn id="36" dur="500"/>
                                        <p:tgtEl>
                                          <p:spTgt spid="4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wipe(left)">
                                      <p:cBhvr>
                                        <p:cTn id="41" dur="50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wipe(left)">
                                      <p:cBhvr>
                                        <p:cTn id="46" dur="500"/>
                                        <p:tgtEl>
                                          <p:spTgt spid="5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wipe(down)">
                                      <p:cBhvr>
                                        <p:cTn id="51" dur="500"/>
                                        <p:tgtEl>
                                          <p:spTgt spid="5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wipe(left)">
                                      <p:cBhvr>
                                        <p:cTn id="5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05DB9-1F38-F78F-4DE3-357AB37456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AA7D40-7553-CE3D-D314-E9B10668D48C}"/>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Presentation Overview</a:t>
            </a:r>
          </a:p>
        </p:txBody>
      </p:sp>
      <p:sp>
        <p:nvSpPr>
          <p:cNvPr id="3" name="Content Placeholder 2">
            <a:extLst>
              <a:ext uri="{FF2B5EF4-FFF2-40B4-BE49-F238E27FC236}">
                <a16:creationId xmlns:a16="http://schemas.microsoft.com/office/drawing/2014/main" id="{4A19C9A3-8E73-917E-0B56-E27134B8C79B}"/>
              </a:ext>
            </a:extLst>
          </p:cNvPr>
          <p:cNvSpPr>
            <a:spLocks noGrp="1"/>
          </p:cNvSpPr>
          <p:nvPr>
            <p:ph idx="1"/>
          </p:nvPr>
        </p:nvSpPr>
        <p:spPr/>
        <p:txBody>
          <a:bodyPr anchor="t">
            <a:normAutofit fontScale="92500" lnSpcReduction="20000"/>
          </a:bodyPr>
          <a:lstStyle/>
          <a:p>
            <a:pPr>
              <a:lnSpc>
                <a:spcPct val="150000"/>
              </a:lnSpc>
              <a:buFont typeface="Arial" panose="020B0604020202020204" pitchFamily="34" charset="0"/>
              <a:buChar char="•"/>
            </a:pPr>
            <a:r>
              <a:rPr lang="en-US" dirty="0"/>
              <a:t>PROJECT LOCATION </a:t>
            </a:r>
          </a:p>
          <a:p>
            <a:pPr>
              <a:lnSpc>
                <a:spcPct val="150000"/>
              </a:lnSpc>
              <a:buFont typeface="Arial" panose="020B0604020202020204" pitchFamily="34" charset="0"/>
              <a:buChar char="•"/>
            </a:pPr>
            <a:r>
              <a:rPr lang="en-US" dirty="0"/>
              <a:t>EXISTING CONDITIONS</a:t>
            </a:r>
          </a:p>
          <a:p>
            <a:pPr>
              <a:lnSpc>
                <a:spcPct val="150000"/>
              </a:lnSpc>
              <a:buFont typeface="Arial" panose="020B0604020202020204" pitchFamily="34" charset="0"/>
              <a:buChar char="•"/>
            </a:pPr>
            <a:r>
              <a:rPr lang="en-US" dirty="0"/>
              <a:t>SAFETY ANALYSIS</a:t>
            </a:r>
          </a:p>
          <a:p>
            <a:pPr>
              <a:lnSpc>
                <a:spcPct val="150000"/>
              </a:lnSpc>
              <a:buFont typeface="Arial" panose="020B0604020202020204" pitchFamily="34" charset="0"/>
              <a:buChar char="•"/>
            </a:pPr>
            <a:r>
              <a:rPr lang="en-US" dirty="0"/>
              <a:t>PROPOSED IMPROVEMENTS</a:t>
            </a:r>
          </a:p>
          <a:p>
            <a:pPr>
              <a:lnSpc>
                <a:spcPct val="150000"/>
              </a:lnSpc>
              <a:buFont typeface="Arial" panose="020B0604020202020204" pitchFamily="34" charset="0"/>
              <a:buChar char="•"/>
            </a:pPr>
            <a:r>
              <a:rPr lang="en-US" dirty="0"/>
              <a:t>CONSTRUCTION STAGING</a:t>
            </a:r>
          </a:p>
          <a:p>
            <a:pPr>
              <a:lnSpc>
                <a:spcPct val="150000"/>
              </a:lnSpc>
              <a:buFont typeface="Arial" panose="020B0604020202020204" pitchFamily="34" charset="0"/>
              <a:buChar char="•"/>
            </a:pPr>
            <a:r>
              <a:rPr lang="en-US" dirty="0"/>
              <a:t>OTHER CONSIDERATIONS</a:t>
            </a:r>
          </a:p>
          <a:p>
            <a:pPr lvl="1">
              <a:lnSpc>
                <a:spcPct val="150000"/>
              </a:lnSpc>
              <a:buFont typeface="Arial" panose="020B0604020202020204" pitchFamily="34" charset="0"/>
              <a:buChar char="•"/>
            </a:pPr>
            <a:r>
              <a:rPr lang="en-US" dirty="0"/>
              <a:t>Right Of Way </a:t>
            </a:r>
          </a:p>
          <a:p>
            <a:pPr lvl="1">
              <a:lnSpc>
                <a:spcPct val="150000"/>
              </a:lnSpc>
              <a:buFont typeface="Arial" panose="020B0604020202020204" pitchFamily="34" charset="0"/>
              <a:buChar char="•"/>
            </a:pPr>
            <a:r>
              <a:rPr lang="en-US" dirty="0"/>
              <a:t>Bicycle Facilities</a:t>
            </a:r>
          </a:p>
          <a:p>
            <a:pPr lvl="1">
              <a:lnSpc>
                <a:spcPct val="150000"/>
              </a:lnSpc>
              <a:buFont typeface="Arial" panose="020B0604020202020204" pitchFamily="34" charset="0"/>
              <a:buChar char="•"/>
            </a:pPr>
            <a:r>
              <a:rPr lang="en-US" dirty="0"/>
              <a:t>Design Exceptions</a:t>
            </a:r>
          </a:p>
          <a:p>
            <a:pPr lvl="1">
              <a:lnSpc>
                <a:spcPct val="150000"/>
              </a:lnSpc>
              <a:buFont typeface="Arial" panose="020B0604020202020204" pitchFamily="34" charset="0"/>
              <a:buChar char="•"/>
            </a:pPr>
            <a:r>
              <a:rPr lang="en-US" dirty="0"/>
              <a:t>Utilities</a:t>
            </a:r>
          </a:p>
        </p:txBody>
      </p:sp>
      <p:sp>
        <p:nvSpPr>
          <p:cNvPr id="5" name="TextBox 4">
            <a:extLst>
              <a:ext uri="{FF2B5EF4-FFF2-40B4-BE49-F238E27FC236}">
                <a16:creationId xmlns:a16="http://schemas.microsoft.com/office/drawing/2014/main" id="{CCFF7B33-4F66-D359-5960-39305B87E413}"/>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394471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5" end="5"/>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8E638-90FB-A007-8A3C-D2FAC49FBC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9F0798-6172-C316-1370-BA118CA3052D}"/>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Right Of Way</a:t>
            </a:r>
          </a:p>
        </p:txBody>
      </p:sp>
      <p:sp>
        <p:nvSpPr>
          <p:cNvPr id="4" name="Content Placeholder 3">
            <a:extLst>
              <a:ext uri="{FF2B5EF4-FFF2-40B4-BE49-F238E27FC236}">
                <a16:creationId xmlns:a16="http://schemas.microsoft.com/office/drawing/2014/main" id="{3CEB859A-CAC7-7DFA-3D34-0B6CA876668F}"/>
              </a:ext>
            </a:extLst>
          </p:cNvPr>
          <p:cNvSpPr>
            <a:spLocks noGrp="1"/>
          </p:cNvSpPr>
          <p:nvPr>
            <p:ph idx="1"/>
          </p:nvPr>
        </p:nvSpPr>
        <p:spPr/>
        <p:txBody>
          <a:bodyPr>
            <a:normAutofit/>
          </a:bodyPr>
          <a:lstStyle/>
          <a:p>
            <a:pPr marL="0" lvl="1" indent="0">
              <a:spcBef>
                <a:spcPts val="600"/>
              </a:spcBef>
              <a:spcAft>
                <a:spcPts val="0"/>
              </a:spcAft>
              <a:buNone/>
              <a:defRPr/>
            </a:pPr>
            <a:r>
              <a:rPr lang="en-US" sz="2000" b="1" dirty="0">
                <a:ln w="0">
                  <a:noFill/>
                </a:ln>
                <a:effectLst/>
                <a:latin typeface="Franklin Gothic Book" panose="020B0503020102020204" pitchFamily="34" charset="0"/>
              </a:rPr>
              <a:t>Function</a:t>
            </a:r>
            <a:r>
              <a:rPr lang="en-US" sz="2000" b="0" dirty="0">
                <a:ln w="0">
                  <a:noFill/>
                </a:ln>
                <a:effectLst/>
                <a:latin typeface="Franklin Gothic Book" panose="020B0503020102020204" pitchFamily="34" charset="0"/>
              </a:rPr>
              <a:t> </a:t>
            </a:r>
          </a:p>
          <a:p>
            <a:pPr marL="742950" lvl="2" indent="-342900">
              <a:spcBef>
                <a:spcPts val="600"/>
              </a:spcBef>
              <a:spcAft>
                <a:spcPts val="0"/>
              </a:spcAft>
              <a:buFont typeface="Arial" panose="020B0604020202020204" pitchFamily="34" charset="0"/>
              <a:buChar char="•"/>
              <a:defRPr/>
            </a:pPr>
            <a:r>
              <a:rPr lang="en-US" sz="2000" b="0" dirty="0">
                <a:effectLst/>
                <a:latin typeface="Franklin Gothic Book" panose="020B0503020102020204" pitchFamily="34" charset="0"/>
              </a:rPr>
              <a:t>Acquire all property/property rights necessary for the project.</a:t>
            </a:r>
          </a:p>
          <a:p>
            <a:pPr marL="400050" lvl="2" indent="0">
              <a:spcBef>
                <a:spcPts val="600"/>
              </a:spcBef>
              <a:spcAft>
                <a:spcPts val="0"/>
              </a:spcAft>
              <a:buNone/>
              <a:defRPr/>
            </a:pPr>
            <a:endParaRPr lang="en-US" sz="2000" b="0" dirty="0">
              <a:effectLst/>
              <a:latin typeface="Franklin Gothic Book" panose="020B0503020102020204" pitchFamily="34" charset="0"/>
            </a:endParaRPr>
          </a:p>
          <a:p>
            <a:pPr marL="0" lvl="1" indent="0">
              <a:spcBef>
                <a:spcPts val="600"/>
              </a:spcBef>
              <a:spcAft>
                <a:spcPts val="0"/>
              </a:spcAft>
              <a:buNone/>
              <a:defRPr/>
            </a:pPr>
            <a:r>
              <a:rPr lang="en-US" sz="2000" b="1" dirty="0">
                <a:effectLst/>
                <a:latin typeface="Franklin Gothic Book" panose="020B0503020102020204" pitchFamily="34" charset="0"/>
              </a:rPr>
              <a:t>Statutory References</a:t>
            </a:r>
          </a:p>
          <a:p>
            <a:pPr marL="742950" lvl="2" indent="-342900">
              <a:spcBef>
                <a:spcPts val="600"/>
              </a:spcBef>
              <a:spcAft>
                <a:spcPts val="0"/>
              </a:spcAft>
              <a:buFont typeface="Arial" panose="020B0604020202020204" pitchFamily="34" charset="0"/>
              <a:buChar char="•"/>
              <a:defRPr/>
            </a:pPr>
            <a:r>
              <a:rPr lang="en-US" sz="2000" b="0" dirty="0">
                <a:effectLst/>
                <a:latin typeface="Franklin Gothic Book" panose="020B0503020102020204" pitchFamily="34" charset="0"/>
              </a:rPr>
              <a:t>State of Connecticut: C.G.S. Section 13a-73 &amp; 13a-98e</a:t>
            </a:r>
          </a:p>
          <a:p>
            <a:pPr marL="742950" lvl="2" indent="-342900">
              <a:spcBef>
                <a:spcPts val="600"/>
              </a:spcBef>
              <a:spcAft>
                <a:spcPts val="0"/>
              </a:spcAft>
              <a:buFont typeface="Arial" panose="020B0604020202020204" pitchFamily="34" charset="0"/>
              <a:buChar char="•"/>
              <a:defRPr/>
            </a:pPr>
            <a:r>
              <a:rPr lang="en-US" sz="2000" b="0" dirty="0">
                <a:effectLst/>
                <a:latin typeface="Franklin Gothic Book" panose="020B0503020102020204" pitchFamily="34" charset="0"/>
              </a:rPr>
              <a:t>Federal:  Uniform Relocation Assistance and Real Property Acquisition Policies Act of 1970, as Amended.</a:t>
            </a:r>
          </a:p>
          <a:p>
            <a:pPr marL="400050" lvl="2" indent="0">
              <a:spcBef>
                <a:spcPts val="600"/>
              </a:spcBef>
              <a:spcAft>
                <a:spcPts val="0"/>
              </a:spcAft>
              <a:buNone/>
              <a:defRPr/>
            </a:pPr>
            <a:endParaRPr lang="en-US" sz="2000" b="0" dirty="0">
              <a:effectLst/>
              <a:latin typeface="Franklin Gothic Book" panose="020B0503020102020204" pitchFamily="34" charset="0"/>
            </a:endParaRPr>
          </a:p>
          <a:p>
            <a:pPr marL="0" lvl="1" indent="0">
              <a:spcBef>
                <a:spcPts val="600"/>
              </a:spcBef>
              <a:spcAft>
                <a:spcPts val="0"/>
              </a:spcAft>
              <a:buNone/>
              <a:defRPr/>
            </a:pPr>
            <a:r>
              <a:rPr lang="en-US" sz="2000" b="1" dirty="0">
                <a:effectLst/>
                <a:latin typeface="Franklin Gothic Book" panose="020B0503020102020204" pitchFamily="34" charset="0"/>
              </a:rPr>
              <a:t>Impacts to Private Property*</a:t>
            </a:r>
          </a:p>
          <a:p>
            <a:pPr marL="742950" lvl="2" indent="-342900">
              <a:spcBef>
                <a:spcPts val="600"/>
              </a:spcBef>
              <a:spcAft>
                <a:spcPts val="0"/>
              </a:spcAft>
              <a:buFont typeface="Arial" panose="020B0604020202020204" pitchFamily="34" charset="0"/>
              <a:buChar char="•"/>
              <a:defRPr/>
            </a:pPr>
            <a:r>
              <a:rPr lang="en-US" sz="2000" b="0" dirty="0">
                <a:effectLst/>
                <a:latin typeface="Franklin Gothic Book" panose="020B0503020102020204" pitchFamily="34" charset="0"/>
              </a:rPr>
              <a:t>Partial Acquisitions</a:t>
            </a:r>
          </a:p>
          <a:p>
            <a:pPr marL="742950" lvl="2" indent="-342900">
              <a:spcBef>
                <a:spcPts val="600"/>
              </a:spcBef>
              <a:spcAft>
                <a:spcPts val="0"/>
              </a:spcAft>
              <a:buFont typeface="Arial" panose="020B0604020202020204" pitchFamily="34" charset="0"/>
              <a:buChar char="•"/>
              <a:defRPr/>
            </a:pPr>
            <a:r>
              <a:rPr lang="en-US" sz="2000" b="0" dirty="0">
                <a:effectLst/>
                <a:latin typeface="Franklin Gothic Book" panose="020B0503020102020204" pitchFamily="34" charset="0"/>
              </a:rPr>
              <a:t>Easements</a:t>
            </a:r>
          </a:p>
          <a:p>
            <a:pPr marL="742950" lvl="2" indent="-342900">
              <a:spcBef>
                <a:spcPts val="600"/>
              </a:spcBef>
              <a:spcAft>
                <a:spcPts val="0"/>
              </a:spcAft>
              <a:buFont typeface="Arial" panose="020B0604020202020204" pitchFamily="34" charset="0"/>
              <a:buChar char="•"/>
              <a:defRPr/>
            </a:pPr>
            <a:r>
              <a:rPr lang="en-US" sz="2000" b="0" dirty="0">
                <a:effectLst/>
                <a:latin typeface="Franklin Gothic Book" panose="020B0503020102020204" pitchFamily="34" charset="0"/>
              </a:rPr>
              <a:t>Rights</a:t>
            </a:r>
          </a:p>
          <a:p>
            <a:pPr marL="400050" lvl="2" indent="0">
              <a:spcBef>
                <a:spcPts val="600"/>
              </a:spcBef>
              <a:spcAft>
                <a:spcPts val="0"/>
              </a:spcAft>
              <a:buNone/>
              <a:defRPr/>
            </a:pPr>
            <a:endParaRPr lang="en-US" sz="2000" b="0" dirty="0">
              <a:effectLst/>
              <a:latin typeface="Franklin Gothic Book" panose="020B0503020102020204" pitchFamily="34" charset="0"/>
            </a:endParaRPr>
          </a:p>
          <a:p>
            <a:pPr marL="400050" lvl="2" indent="0">
              <a:spcBef>
                <a:spcPts val="600"/>
              </a:spcBef>
              <a:spcAft>
                <a:spcPts val="0"/>
              </a:spcAft>
              <a:buNone/>
              <a:defRPr/>
            </a:pPr>
            <a:r>
              <a:rPr lang="en-US" sz="2000" b="0" dirty="0">
                <a:effectLst/>
                <a:latin typeface="Franklin Gothic Book" panose="020B0503020102020204" pitchFamily="34" charset="0"/>
              </a:rPr>
              <a:t>*Impacts Subject to Change as Design Progresses</a:t>
            </a:r>
          </a:p>
          <a:p>
            <a:pPr marL="0" indent="0">
              <a:buNone/>
            </a:pPr>
            <a:endParaRPr lang="en-US" dirty="0"/>
          </a:p>
        </p:txBody>
      </p:sp>
      <p:sp>
        <p:nvSpPr>
          <p:cNvPr id="3" name="TextBox 2">
            <a:extLst>
              <a:ext uri="{FF2B5EF4-FFF2-40B4-BE49-F238E27FC236}">
                <a16:creationId xmlns:a16="http://schemas.microsoft.com/office/drawing/2014/main" id="{BC61F59F-F2FC-3108-3D27-34483308A875}"/>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2308655616"/>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04585-80A5-DB77-8BAC-2D2F6669AB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E2031A-A6BA-2312-317C-2DCEC60D5566}"/>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Right Of Way</a:t>
            </a:r>
          </a:p>
        </p:txBody>
      </p:sp>
      <p:sp>
        <p:nvSpPr>
          <p:cNvPr id="4" name="Content Placeholder 3">
            <a:extLst>
              <a:ext uri="{FF2B5EF4-FFF2-40B4-BE49-F238E27FC236}">
                <a16:creationId xmlns:a16="http://schemas.microsoft.com/office/drawing/2014/main" id="{2221E3EA-DBEF-69B7-400A-9189004FEABC}"/>
              </a:ext>
            </a:extLst>
          </p:cNvPr>
          <p:cNvSpPr>
            <a:spLocks noGrp="1"/>
          </p:cNvSpPr>
          <p:nvPr>
            <p:ph idx="1"/>
          </p:nvPr>
        </p:nvSpPr>
        <p:spPr/>
        <p:txBody>
          <a:bodyPr>
            <a:normAutofit/>
          </a:bodyPr>
          <a:lstStyle/>
          <a:p>
            <a:pPr marL="0" lvl="1" indent="0">
              <a:spcBef>
                <a:spcPts val="600"/>
              </a:spcBef>
              <a:spcAft>
                <a:spcPts val="0"/>
              </a:spcAft>
              <a:buNone/>
              <a:defRPr/>
            </a:pPr>
            <a:r>
              <a:rPr lang="en-US" sz="2000" b="1" dirty="0">
                <a:effectLst/>
                <a:latin typeface="Franklin Gothic Book" panose="020B0503020102020204" pitchFamily="34" charset="0"/>
              </a:rPr>
              <a:t>ROW Process</a:t>
            </a:r>
          </a:p>
          <a:p>
            <a:pPr marL="857250" lvl="2" indent="-457200">
              <a:spcBef>
                <a:spcPts val="600"/>
              </a:spcBef>
              <a:spcAft>
                <a:spcPts val="0"/>
              </a:spcAft>
              <a:buFont typeface="Arial" panose="020B0604020202020204" pitchFamily="34" charset="0"/>
              <a:buChar char="•"/>
              <a:defRPr/>
            </a:pPr>
            <a:r>
              <a:rPr lang="en-US" sz="2000" b="0" dirty="0">
                <a:effectLst/>
                <a:latin typeface="Franklin Gothic Book" panose="020B0503020102020204" pitchFamily="34" charset="0"/>
              </a:rPr>
              <a:t>Letter of Intent to Acquire</a:t>
            </a:r>
          </a:p>
          <a:p>
            <a:pPr marL="857250" lvl="2" indent="-457200">
              <a:spcBef>
                <a:spcPts val="600"/>
              </a:spcBef>
              <a:spcAft>
                <a:spcPts val="0"/>
              </a:spcAft>
              <a:buFont typeface="Arial" panose="020B0604020202020204" pitchFamily="34" charset="0"/>
              <a:buChar char="•"/>
              <a:defRPr/>
            </a:pPr>
            <a:r>
              <a:rPr lang="en-US" sz="2000" b="0" dirty="0">
                <a:effectLst/>
                <a:latin typeface="Franklin Gothic Book" panose="020B0503020102020204" pitchFamily="34" charset="0"/>
              </a:rPr>
              <a:t>Valuation</a:t>
            </a:r>
          </a:p>
          <a:p>
            <a:pPr marL="857250" lvl="2" indent="-457200">
              <a:spcBef>
                <a:spcPts val="600"/>
              </a:spcBef>
              <a:spcAft>
                <a:spcPts val="0"/>
              </a:spcAft>
              <a:buFont typeface="Arial" panose="020B0604020202020204" pitchFamily="34" charset="0"/>
              <a:buChar char="•"/>
              <a:defRPr/>
            </a:pPr>
            <a:r>
              <a:rPr lang="en-US" sz="2000" b="0" dirty="0">
                <a:effectLst/>
                <a:latin typeface="Franklin Gothic Book" panose="020B0503020102020204" pitchFamily="34" charset="0"/>
              </a:rPr>
              <a:t>Offer of Compensation</a:t>
            </a:r>
          </a:p>
          <a:p>
            <a:pPr marL="857250" lvl="2" indent="-457200">
              <a:spcBef>
                <a:spcPts val="600"/>
              </a:spcBef>
              <a:spcAft>
                <a:spcPts val="0"/>
              </a:spcAft>
              <a:buFont typeface="Arial" panose="020B0604020202020204" pitchFamily="34" charset="0"/>
              <a:buChar char="•"/>
              <a:defRPr/>
            </a:pPr>
            <a:r>
              <a:rPr lang="en-US" sz="2000" b="0" dirty="0">
                <a:effectLst/>
                <a:latin typeface="Franklin Gothic Book" panose="020B0503020102020204" pitchFamily="34" charset="0"/>
              </a:rPr>
              <a:t>Negotiation</a:t>
            </a:r>
          </a:p>
          <a:p>
            <a:pPr marL="857250" lvl="2" indent="-457200">
              <a:spcBef>
                <a:spcPts val="600"/>
              </a:spcBef>
              <a:spcAft>
                <a:spcPts val="0"/>
              </a:spcAft>
              <a:buFont typeface="Arial" panose="020B0604020202020204" pitchFamily="34" charset="0"/>
              <a:buChar char="•"/>
              <a:defRPr/>
            </a:pPr>
            <a:r>
              <a:rPr lang="en-US" sz="2000" b="0" dirty="0">
                <a:effectLst/>
                <a:latin typeface="Franklin Gothic Book" panose="020B0503020102020204" pitchFamily="34" charset="0"/>
              </a:rPr>
              <a:t>Acquisition</a:t>
            </a:r>
          </a:p>
          <a:p>
            <a:pPr marL="1314450" lvl="3" indent="-457200">
              <a:spcBef>
                <a:spcPts val="600"/>
              </a:spcBef>
              <a:spcAft>
                <a:spcPts val="0"/>
              </a:spcAft>
              <a:buFont typeface="Arial" panose="020B0604020202020204" pitchFamily="34" charset="0"/>
              <a:buChar char="•"/>
              <a:defRPr/>
            </a:pPr>
            <a:r>
              <a:rPr lang="en-US" sz="2000" b="0" dirty="0">
                <a:effectLst/>
                <a:latin typeface="Franklin Gothic Book" panose="020B0503020102020204" pitchFamily="34" charset="0"/>
              </a:rPr>
              <a:t>Agreement</a:t>
            </a:r>
          </a:p>
          <a:p>
            <a:pPr marL="1314450" lvl="3" indent="-457200">
              <a:spcBef>
                <a:spcPts val="600"/>
              </a:spcBef>
              <a:spcAft>
                <a:spcPts val="0"/>
              </a:spcAft>
              <a:buFont typeface="Arial" panose="020B0604020202020204" pitchFamily="34" charset="0"/>
              <a:buChar char="•"/>
              <a:defRPr/>
            </a:pPr>
            <a:r>
              <a:rPr lang="en-US" sz="2000" b="0" dirty="0">
                <a:effectLst/>
                <a:latin typeface="Franklin Gothic Book" panose="020B0503020102020204" pitchFamily="34" charset="0"/>
              </a:rPr>
              <a:t>Condemnation</a:t>
            </a:r>
          </a:p>
          <a:p>
            <a:pPr marL="0" indent="0">
              <a:buNone/>
            </a:pPr>
            <a:endParaRPr lang="en-US" dirty="0"/>
          </a:p>
        </p:txBody>
      </p:sp>
      <p:sp>
        <p:nvSpPr>
          <p:cNvPr id="3" name="TextBox 2">
            <a:extLst>
              <a:ext uri="{FF2B5EF4-FFF2-40B4-BE49-F238E27FC236}">
                <a16:creationId xmlns:a16="http://schemas.microsoft.com/office/drawing/2014/main" id="{D7F850B9-AB83-A908-D62F-EA86314E662A}"/>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pic>
        <p:nvPicPr>
          <p:cNvPr id="5" name="Picture 4">
            <a:extLst>
              <a:ext uri="{FF2B5EF4-FFF2-40B4-BE49-F238E27FC236}">
                <a16:creationId xmlns:a16="http://schemas.microsoft.com/office/drawing/2014/main" id="{A850FED6-F92A-D3AD-8DF4-0663C1061DA2}"/>
              </a:ext>
            </a:extLst>
          </p:cNvPr>
          <p:cNvPicPr>
            <a:picLocks noChangeAspect="1"/>
          </p:cNvPicPr>
          <p:nvPr/>
        </p:nvPicPr>
        <p:blipFill>
          <a:blip r:embed="rId4"/>
          <a:stretch>
            <a:fillRect/>
          </a:stretch>
        </p:blipFill>
        <p:spPr>
          <a:xfrm>
            <a:off x="5011535" y="1323220"/>
            <a:ext cx="6113665" cy="4585249"/>
          </a:xfrm>
          <a:prstGeom prst="rect">
            <a:avLst/>
          </a:prstGeom>
          <a:ln w="12700">
            <a:solidFill>
              <a:schemeClr val="bg1">
                <a:lumMod val="75000"/>
              </a:schemeClr>
            </a:solidFill>
          </a:ln>
          <a:effectLst/>
        </p:spPr>
      </p:pic>
    </p:spTree>
    <p:extLst>
      <p:ext uri="{BB962C8B-B14F-4D97-AF65-F5344CB8AC3E}">
        <p14:creationId xmlns:p14="http://schemas.microsoft.com/office/powerpoint/2010/main" val="1353644181"/>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4F555-9F85-BA23-789D-4E67999A155D}"/>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Right Of Way</a:t>
            </a:r>
          </a:p>
        </p:txBody>
      </p:sp>
      <p:sp>
        <p:nvSpPr>
          <p:cNvPr id="3" name="TextBox 2">
            <a:extLst>
              <a:ext uri="{FF2B5EF4-FFF2-40B4-BE49-F238E27FC236}">
                <a16:creationId xmlns:a16="http://schemas.microsoft.com/office/drawing/2014/main" id="{1C4FEDB5-61B6-B1BC-D2D0-5999A5AA2F76}"/>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graphicFrame>
        <p:nvGraphicFramePr>
          <p:cNvPr id="6" name="Content Placeholder 6">
            <a:extLst>
              <a:ext uri="{FF2B5EF4-FFF2-40B4-BE49-F238E27FC236}">
                <a16:creationId xmlns:a16="http://schemas.microsoft.com/office/drawing/2014/main" id="{C19DB1F7-6A3C-41BA-E728-F1841FCEC962}"/>
              </a:ext>
            </a:extLst>
          </p:cNvPr>
          <p:cNvGraphicFramePr>
            <a:graphicFrameLocks/>
          </p:cNvGraphicFramePr>
          <p:nvPr>
            <p:extLst>
              <p:ext uri="{D42A27DB-BD31-4B8C-83A1-F6EECF244321}">
                <p14:modId xmlns:p14="http://schemas.microsoft.com/office/powerpoint/2010/main" val="551164683"/>
              </p:ext>
            </p:extLst>
          </p:nvPr>
        </p:nvGraphicFramePr>
        <p:xfrm>
          <a:off x="1066800" y="1290272"/>
          <a:ext cx="10058400" cy="4815840"/>
        </p:xfrm>
        <a:graphic>
          <a:graphicData uri="http://schemas.openxmlformats.org/drawingml/2006/table">
            <a:tbl>
              <a:tblPr firstRow="1" bandRow="1">
                <a:tableStyleId>{5C22544A-7EE6-4342-B048-85BDC9FD1C3A}</a:tableStyleId>
              </a:tblPr>
              <a:tblGrid>
                <a:gridCol w="4961021">
                  <a:extLst>
                    <a:ext uri="{9D8B030D-6E8A-4147-A177-3AD203B41FA5}">
                      <a16:colId xmlns:a16="http://schemas.microsoft.com/office/drawing/2014/main" val="3597719490"/>
                    </a:ext>
                  </a:extLst>
                </a:gridCol>
                <a:gridCol w="5097379">
                  <a:extLst>
                    <a:ext uri="{9D8B030D-6E8A-4147-A177-3AD203B41FA5}">
                      <a16:colId xmlns:a16="http://schemas.microsoft.com/office/drawing/2014/main" val="4026163447"/>
                    </a:ext>
                  </a:extLst>
                </a:gridCol>
              </a:tblGrid>
              <a:tr h="233557">
                <a:tc>
                  <a:txBody>
                    <a:bodyPr/>
                    <a:lstStyle/>
                    <a:p>
                      <a:pPr algn="l"/>
                      <a:r>
                        <a:rPr lang="en-US" dirty="0"/>
                        <a:t>Rights </a:t>
                      </a:r>
                    </a:p>
                  </a:txBody>
                  <a:tcPr/>
                </a:tc>
                <a:tc>
                  <a:txBody>
                    <a:bodyPr/>
                    <a:lstStyle/>
                    <a:p>
                      <a:pPr algn="ctr"/>
                      <a:r>
                        <a:rPr lang="en-US" dirty="0"/>
                        <a:t>Number of Properties Impacted</a:t>
                      </a:r>
                    </a:p>
                  </a:txBody>
                  <a:tcPr/>
                </a:tc>
                <a:extLst>
                  <a:ext uri="{0D108BD9-81ED-4DB2-BD59-A6C34878D82A}">
                    <a16:rowId xmlns:a16="http://schemas.microsoft.com/office/drawing/2014/main" val="3880841875"/>
                  </a:ext>
                </a:extLst>
              </a:tr>
              <a:tr h="370840">
                <a:tc>
                  <a:txBody>
                    <a:bodyPr/>
                    <a:lstStyle/>
                    <a:p>
                      <a:pPr algn="l"/>
                      <a:r>
                        <a:rPr lang="en-US" dirty="0"/>
                        <a:t>Grade</a:t>
                      </a:r>
                    </a:p>
                  </a:txBody>
                  <a:tcPr anchor="ctr"/>
                </a:tc>
                <a:tc>
                  <a:txBody>
                    <a:bodyPr/>
                    <a:lstStyle/>
                    <a:p>
                      <a:pPr algn="ctr"/>
                      <a:r>
                        <a:rPr lang="en-US" dirty="0"/>
                        <a:t>1</a:t>
                      </a:r>
                    </a:p>
                  </a:txBody>
                  <a:tcPr anchor="ctr"/>
                </a:tc>
                <a:extLst>
                  <a:ext uri="{0D108BD9-81ED-4DB2-BD59-A6C34878D82A}">
                    <a16:rowId xmlns:a16="http://schemas.microsoft.com/office/drawing/2014/main" val="3888509183"/>
                  </a:ext>
                </a:extLst>
              </a:tr>
              <a:tr h="370840">
                <a:tc>
                  <a:txBody>
                    <a:bodyPr/>
                    <a:lstStyle/>
                    <a:p>
                      <a:pPr algn="l"/>
                      <a:r>
                        <a:rPr lang="en-US" dirty="0"/>
                        <a:t>Construct Driveway</a:t>
                      </a:r>
                    </a:p>
                  </a:txBody>
                  <a:tcPr anchor="ctr"/>
                </a:tc>
                <a:tc>
                  <a:txBody>
                    <a:bodyPr/>
                    <a:lstStyle/>
                    <a:p>
                      <a:pPr algn="ctr"/>
                      <a:r>
                        <a:rPr lang="en-US" dirty="0"/>
                        <a:t>38</a:t>
                      </a:r>
                    </a:p>
                  </a:txBody>
                  <a:tcPr anchor="ctr"/>
                </a:tc>
                <a:extLst>
                  <a:ext uri="{0D108BD9-81ED-4DB2-BD59-A6C34878D82A}">
                    <a16:rowId xmlns:a16="http://schemas.microsoft.com/office/drawing/2014/main" val="1110400080"/>
                  </a:ext>
                </a:extLst>
              </a:tr>
              <a:tr h="370840">
                <a:tc>
                  <a:txBody>
                    <a:bodyPr/>
                    <a:lstStyle/>
                    <a:p>
                      <a:pPr algn="l"/>
                      <a:r>
                        <a:rPr lang="en-US" dirty="0"/>
                        <a:t>Construct Parking Area </a:t>
                      </a:r>
                    </a:p>
                  </a:txBody>
                  <a:tcPr anchor="ctr"/>
                </a:tc>
                <a:tc>
                  <a:txBody>
                    <a:bodyPr/>
                    <a:lstStyle/>
                    <a:p>
                      <a:pPr algn="ctr"/>
                      <a:r>
                        <a:rPr lang="en-US" dirty="0"/>
                        <a:t>2</a:t>
                      </a:r>
                    </a:p>
                  </a:txBody>
                  <a:tcPr anchor="ctr"/>
                </a:tc>
                <a:extLst>
                  <a:ext uri="{0D108BD9-81ED-4DB2-BD59-A6C34878D82A}">
                    <a16:rowId xmlns:a16="http://schemas.microsoft.com/office/drawing/2014/main" val="2744173601"/>
                  </a:ext>
                </a:extLst>
              </a:tr>
              <a:tr h="370840">
                <a:tc>
                  <a:txBody>
                    <a:bodyPr/>
                    <a:lstStyle/>
                    <a:p>
                      <a:pPr algn="l"/>
                      <a:r>
                        <a:rPr lang="en-US" dirty="0"/>
                        <a:t>Install Bituminous Concrete Curb</a:t>
                      </a:r>
                    </a:p>
                  </a:txBody>
                  <a:tcPr anchor="ctr"/>
                </a:tc>
                <a:tc>
                  <a:txBody>
                    <a:bodyPr/>
                    <a:lstStyle/>
                    <a:p>
                      <a:pPr algn="ctr"/>
                      <a:r>
                        <a:rPr lang="en-US" dirty="0"/>
                        <a:t>1</a:t>
                      </a:r>
                    </a:p>
                  </a:txBody>
                  <a:tcPr anchor="ctr"/>
                </a:tc>
                <a:extLst>
                  <a:ext uri="{0D108BD9-81ED-4DB2-BD59-A6C34878D82A}">
                    <a16:rowId xmlns:a16="http://schemas.microsoft.com/office/drawing/2014/main" val="3078308605"/>
                  </a:ext>
                </a:extLst>
              </a:tr>
              <a:tr h="370840">
                <a:tc>
                  <a:txBody>
                    <a:bodyPr/>
                    <a:lstStyle/>
                    <a:p>
                      <a:pPr algn="l"/>
                      <a:r>
                        <a:rPr lang="en-US" dirty="0"/>
                        <a:t>Construct Retaining Wall</a:t>
                      </a:r>
                    </a:p>
                  </a:txBody>
                  <a:tcPr anchor="ctr"/>
                </a:tc>
                <a:tc>
                  <a:txBody>
                    <a:bodyPr/>
                    <a:lstStyle/>
                    <a:p>
                      <a:pPr algn="ctr"/>
                      <a:r>
                        <a:rPr lang="en-US" dirty="0"/>
                        <a:t>2</a:t>
                      </a:r>
                    </a:p>
                  </a:txBody>
                  <a:tcPr anchor="ctr"/>
                </a:tc>
                <a:extLst>
                  <a:ext uri="{0D108BD9-81ED-4DB2-BD59-A6C34878D82A}">
                    <a16:rowId xmlns:a16="http://schemas.microsoft.com/office/drawing/2014/main" val="3108883390"/>
                  </a:ext>
                </a:extLst>
              </a:tr>
              <a:tr h="370840">
                <a:tc>
                  <a:txBody>
                    <a:bodyPr/>
                    <a:lstStyle/>
                    <a:p>
                      <a:pPr algn="l"/>
                      <a:r>
                        <a:rPr lang="en-US" dirty="0"/>
                        <a:t>Construct Sidewalk / Concrete Walk </a:t>
                      </a:r>
                    </a:p>
                  </a:txBody>
                  <a:tcPr anchor="ctr"/>
                </a:tc>
                <a:tc>
                  <a:txBody>
                    <a:bodyPr/>
                    <a:lstStyle/>
                    <a:p>
                      <a:pPr algn="ctr"/>
                      <a:r>
                        <a:rPr lang="en-US" dirty="0"/>
                        <a:t>5</a:t>
                      </a:r>
                    </a:p>
                  </a:txBody>
                  <a:tcPr anchor="ctr"/>
                </a:tc>
                <a:extLst>
                  <a:ext uri="{0D108BD9-81ED-4DB2-BD59-A6C34878D82A}">
                    <a16:rowId xmlns:a16="http://schemas.microsoft.com/office/drawing/2014/main" val="793608740"/>
                  </a:ext>
                </a:extLst>
              </a:tr>
              <a:tr h="370840">
                <a:tc>
                  <a:txBody>
                    <a:bodyPr/>
                    <a:lstStyle/>
                    <a:p>
                      <a:pPr algn="l"/>
                      <a:r>
                        <a:rPr lang="en-US" dirty="0"/>
                        <a:t>Remove and Reset Chain Link Fence</a:t>
                      </a:r>
                    </a:p>
                  </a:txBody>
                  <a:tcPr anchor="ctr"/>
                </a:tc>
                <a:tc>
                  <a:txBody>
                    <a:bodyPr/>
                    <a:lstStyle/>
                    <a:p>
                      <a:pPr algn="ctr"/>
                      <a:r>
                        <a:rPr lang="en-US" dirty="0"/>
                        <a:t>1</a:t>
                      </a:r>
                    </a:p>
                  </a:txBody>
                  <a:tcPr anchor="ctr"/>
                </a:tc>
                <a:extLst>
                  <a:ext uri="{0D108BD9-81ED-4DB2-BD59-A6C34878D82A}">
                    <a16:rowId xmlns:a16="http://schemas.microsoft.com/office/drawing/2014/main" val="755356027"/>
                  </a:ext>
                </a:extLst>
              </a:tr>
              <a:tr h="370840">
                <a:tc>
                  <a:txBody>
                    <a:bodyPr/>
                    <a:lstStyle/>
                    <a:p>
                      <a:pPr algn="l"/>
                      <a:r>
                        <a:rPr lang="en-US" dirty="0"/>
                        <a:t>Various Rights to install Drainage Items</a:t>
                      </a:r>
                    </a:p>
                  </a:txBody>
                  <a:tcPr anchor="ctr"/>
                </a:tc>
                <a:tc>
                  <a:txBody>
                    <a:bodyPr/>
                    <a:lstStyle/>
                    <a:p>
                      <a:pPr algn="ctr"/>
                      <a:r>
                        <a:rPr lang="en-US" dirty="0"/>
                        <a:t>3</a:t>
                      </a:r>
                    </a:p>
                  </a:txBody>
                  <a:tcPr anchor="ctr"/>
                </a:tc>
                <a:extLst>
                  <a:ext uri="{0D108BD9-81ED-4DB2-BD59-A6C34878D82A}">
                    <a16:rowId xmlns:a16="http://schemas.microsoft.com/office/drawing/2014/main" val="816910218"/>
                  </a:ext>
                </a:extLst>
              </a:tr>
              <a:tr h="370840">
                <a:tc>
                  <a:txBody>
                    <a:bodyPr/>
                    <a:lstStyle/>
                    <a:p>
                      <a:pPr algn="l"/>
                      <a:r>
                        <a:rPr lang="en-US" b="1" dirty="0">
                          <a:solidFill>
                            <a:schemeClr val="bg1"/>
                          </a:solidFill>
                        </a:rPr>
                        <a:t>Easements</a:t>
                      </a:r>
                    </a:p>
                  </a:txBody>
                  <a:tcPr anchor="ctr">
                    <a:solidFill>
                      <a:schemeClr val="accent1"/>
                    </a:solidFill>
                  </a:tcPr>
                </a:tc>
                <a:tc>
                  <a:txBody>
                    <a:bodyPr/>
                    <a:lstStyle/>
                    <a:p>
                      <a:pPr algn="ctr"/>
                      <a:endParaRPr lang="en-US" dirty="0">
                        <a:solidFill>
                          <a:schemeClr val="bg1"/>
                        </a:solidFill>
                      </a:endParaRPr>
                    </a:p>
                  </a:txBody>
                  <a:tcPr anchor="ctr">
                    <a:solidFill>
                      <a:schemeClr val="accent1"/>
                    </a:solidFill>
                  </a:tcPr>
                </a:tc>
                <a:extLst>
                  <a:ext uri="{0D108BD9-81ED-4DB2-BD59-A6C34878D82A}">
                    <a16:rowId xmlns:a16="http://schemas.microsoft.com/office/drawing/2014/main" val="1554721169"/>
                  </a:ext>
                </a:extLst>
              </a:tr>
              <a:tr h="370840">
                <a:tc>
                  <a:txBody>
                    <a:bodyPr/>
                    <a:lstStyle/>
                    <a:p>
                      <a:pPr algn="l"/>
                      <a:r>
                        <a:rPr lang="en-US" dirty="0"/>
                        <a:t>Install and Maintain End Anchorage</a:t>
                      </a:r>
                    </a:p>
                  </a:txBody>
                  <a:tcPr anchor="ctr"/>
                </a:tc>
                <a:tc>
                  <a:txBody>
                    <a:bodyPr/>
                    <a:lstStyle/>
                    <a:p>
                      <a:pPr algn="ctr"/>
                      <a:r>
                        <a:rPr lang="en-US" dirty="0"/>
                        <a:t>1</a:t>
                      </a:r>
                    </a:p>
                  </a:txBody>
                  <a:tcPr anchor="ctr"/>
                </a:tc>
                <a:extLst>
                  <a:ext uri="{0D108BD9-81ED-4DB2-BD59-A6C34878D82A}">
                    <a16:rowId xmlns:a16="http://schemas.microsoft.com/office/drawing/2014/main" val="1697611217"/>
                  </a:ext>
                </a:extLst>
              </a:tr>
              <a:tr h="370840">
                <a:tc>
                  <a:txBody>
                    <a:bodyPr/>
                    <a:lstStyle/>
                    <a:p>
                      <a:pPr algn="l"/>
                      <a:r>
                        <a:rPr lang="en-US" dirty="0"/>
                        <a:t>Defined Easement for Highway Purposes (Sidewalk)</a:t>
                      </a:r>
                    </a:p>
                  </a:txBody>
                  <a:tcPr anchor="ctr"/>
                </a:tc>
                <a:tc>
                  <a:txBody>
                    <a:bodyPr/>
                    <a:lstStyle/>
                    <a:p>
                      <a:pPr algn="ctr"/>
                      <a:r>
                        <a:rPr lang="en-US" dirty="0"/>
                        <a:t>15</a:t>
                      </a:r>
                    </a:p>
                  </a:txBody>
                  <a:tcPr anchor="ctr"/>
                </a:tc>
                <a:extLst>
                  <a:ext uri="{0D108BD9-81ED-4DB2-BD59-A6C34878D82A}">
                    <a16:rowId xmlns:a16="http://schemas.microsoft.com/office/drawing/2014/main" val="4269047644"/>
                  </a:ext>
                </a:extLst>
              </a:tr>
              <a:tr h="370840">
                <a:tc>
                  <a:txBody>
                    <a:bodyPr/>
                    <a:lstStyle/>
                    <a:p>
                      <a:pPr algn="l"/>
                      <a:r>
                        <a:rPr lang="en-US" dirty="0"/>
                        <a:t>Acquisition</a:t>
                      </a:r>
                    </a:p>
                  </a:txBody>
                  <a:tcPr anchor="ctr"/>
                </a:tc>
                <a:tc>
                  <a:txBody>
                    <a:bodyPr/>
                    <a:lstStyle/>
                    <a:p>
                      <a:pPr algn="ctr"/>
                      <a:r>
                        <a:rPr lang="en-US" dirty="0"/>
                        <a:t>1</a:t>
                      </a:r>
                    </a:p>
                  </a:txBody>
                  <a:tcPr anchor="ctr"/>
                </a:tc>
                <a:extLst>
                  <a:ext uri="{0D108BD9-81ED-4DB2-BD59-A6C34878D82A}">
                    <a16:rowId xmlns:a16="http://schemas.microsoft.com/office/drawing/2014/main" val="2396175338"/>
                  </a:ext>
                </a:extLst>
              </a:tr>
            </a:tbl>
          </a:graphicData>
        </a:graphic>
      </p:graphicFrame>
    </p:spTree>
    <p:extLst>
      <p:ext uri="{BB962C8B-B14F-4D97-AF65-F5344CB8AC3E}">
        <p14:creationId xmlns:p14="http://schemas.microsoft.com/office/powerpoint/2010/main" val="2555767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C720F-EC3B-BB19-A247-05185683F125}"/>
              </a:ext>
            </a:extLst>
          </p:cNvPr>
          <p:cNvSpPr>
            <a:spLocks noGrp="1"/>
          </p:cNvSpPr>
          <p:nvPr>
            <p:ph type="title"/>
          </p:nvPr>
        </p:nvSpPr>
        <p:spPr/>
        <p:txBody>
          <a:bodyPr/>
          <a:lstStyle/>
          <a:p>
            <a:r>
              <a:rPr lang="en-US" dirty="0"/>
              <a:t>Bicycle Facilities</a:t>
            </a:r>
          </a:p>
        </p:txBody>
      </p:sp>
      <p:sp>
        <p:nvSpPr>
          <p:cNvPr id="3" name="Content Placeholder 2">
            <a:extLst>
              <a:ext uri="{FF2B5EF4-FFF2-40B4-BE49-F238E27FC236}">
                <a16:creationId xmlns:a16="http://schemas.microsoft.com/office/drawing/2014/main" id="{C530B9BC-41CF-08FC-685E-E45AF4B5B248}"/>
              </a:ext>
            </a:extLst>
          </p:cNvPr>
          <p:cNvSpPr>
            <a:spLocks noGrp="1"/>
          </p:cNvSpPr>
          <p:nvPr>
            <p:ph idx="1"/>
          </p:nvPr>
        </p:nvSpPr>
        <p:spPr/>
        <p:txBody>
          <a:bodyPr/>
          <a:lstStyle/>
          <a:p>
            <a:pPr>
              <a:buFont typeface="Arial" panose="020B0604020202020204" pitchFamily="34" charset="0"/>
              <a:buChar char="•"/>
            </a:pPr>
            <a:r>
              <a:rPr lang="en-US" dirty="0"/>
              <a:t>Bicycle Facilities are not Proposed under Project 0017-0196</a:t>
            </a:r>
          </a:p>
          <a:p>
            <a:pPr>
              <a:buFont typeface="Arial" panose="020B0604020202020204" pitchFamily="34" charset="0"/>
              <a:buChar char="•"/>
            </a:pPr>
            <a:r>
              <a:rPr lang="en-US" dirty="0"/>
              <a:t>Bristol partnered with Naugatuck Valley Council of Governments to conduct a study of potential downtown routing options to provide a safe, continuous connection between Rockwell Park in the west to Downtown, continuing east to Route 229. </a:t>
            </a:r>
          </a:p>
          <a:p>
            <a:pPr>
              <a:buFont typeface="Arial" panose="020B0604020202020204" pitchFamily="34" charset="0"/>
              <a:buChar char="•"/>
            </a:pPr>
            <a:r>
              <a:rPr lang="en-US" dirty="0" err="1"/>
              <a:t>Pequabuck</a:t>
            </a:r>
            <a:r>
              <a:rPr lang="en-US" dirty="0"/>
              <a:t> River Trail Project will provide bike and pedestrian access from Rockwell Park to Memorial Boulevard and from Memorial Boulevard to Middle Street Trail. </a:t>
            </a:r>
          </a:p>
        </p:txBody>
      </p:sp>
      <p:sp>
        <p:nvSpPr>
          <p:cNvPr id="4" name="TextBox 3">
            <a:extLst>
              <a:ext uri="{FF2B5EF4-FFF2-40B4-BE49-F238E27FC236}">
                <a16:creationId xmlns:a16="http://schemas.microsoft.com/office/drawing/2014/main" id="{9EFEF6B3-62EE-F9E5-0DDB-E1E11CD4A599}"/>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265173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024AC-B84A-E6A9-9036-7010E3A13E18}"/>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Meeting Format</a:t>
            </a:r>
          </a:p>
        </p:txBody>
      </p:sp>
      <p:sp>
        <p:nvSpPr>
          <p:cNvPr id="3" name="Content Placeholder 2">
            <a:extLst>
              <a:ext uri="{FF2B5EF4-FFF2-40B4-BE49-F238E27FC236}">
                <a16:creationId xmlns:a16="http://schemas.microsoft.com/office/drawing/2014/main" id="{D8EAB934-84D1-ADA5-0882-01620E912DEC}"/>
              </a:ext>
            </a:extLst>
          </p:cNvPr>
          <p:cNvSpPr>
            <a:spLocks noGrp="1"/>
          </p:cNvSpPr>
          <p:nvPr>
            <p:ph idx="1"/>
          </p:nvPr>
        </p:nvSpPr>
        <p:spPr/>
        <p:txBody>
          <a:bodyPr/>
          <a:lstStyle/>
          <a:p>
            <a:pPr marL="0" indent="0">
              <a:buNone/>
            </a:pPr>
            <a:r>
              <a:rPr lang="en-US" dirty="0">
                <a:latin typeface="Franklin Gothic Book" panose="020B0503020102020204" pitchFamily="34" charset="0"/>
              </a:rPr>
              <a:t>Recording: </a:t>
            </a:r>
          </a:p>
          <a:p>
            <a:pPr lvl="1">
              <a:buFont typeface="Arial" panose="020B0604020202020204" pitchFamily="34" charset="0"/>
              <a:buChar char="•"/>
            </a:pPr>
            <a:r>
              <a:rPr lang="en-US" sz="2000" u="sng" dirty="0">
                <a:solidFill>
                  <a:srgbClr val="467886"/>
                </a:solidFill>
                <a:effectLst/>
                <a:latin typeface="Franklin Gothic Book" panose="020B0503020102020204" pitchFamily="34" charset="0"/>
                <a:ea typeface="Aptos" panose="020B0004020202020204" pitchFamily="34" charset="0"/>
                <a:cs typeface="Aptos" panose="020B0004020202020204" pitchFamily="34" charset="0"/>
                <a:hlinkClick r:id="rId2"/>
              </a:rPr>
              <a:t>https://bristolct.portal.civicclerk.com/</a:t>
            </a:r>
            <a:r>
              <a:rPr lang="en-US" sz="2000" dirty="0">
                <a:effectLst/>
                <a:latin typeface="Franklin Gothic Book" panose="020B0503020102020204" pitchFamily="34" charset="0"/>
                <a:ea typeface="Aptos" panose="020B0004020202020204" pitchFamily="34" charset="0"/>
                <a:cs typeface="Aptos" panose="020B0004020202020204" pitchFamily="34" charset="0"/>
              </a:rPr>
              <a:t> </a:t>
            </a:r>
          </a:p>
          <a:p>
            <a:pPr lvl="1">
              <a:buFont typeface="Arial" panose="020B0604020202020204" pitchFamily="34" charset="0"/>
              <a:buChar char="•"/>
            </a:pPr>
            <a:endParaRPr lang="en-US" sz="2000" i="1" dirty="0">
              <a:latin typeface="Franklin Gothic Book" panose="020B0503020102020204" pitchFamily="34" charset="0"/>
            </a:endParaRPr>
          </a:p>
          <a:p>
            <a:pPr marL="0" indent="0">
              <a:buNone/>
            </a:pPr>
            <a:r>
              <a:rPr lang="en-US" dirty="0">
                <a:latin typeface="Franklin Gothic Book" panose="020B0503020102020204" pitchFamily="34" charset="0"/>
              </a:rPr>
              <a:t>Submit a Question or Comment</a:t>
            </a:r>
          </a:p>
          <a:p>
            <a:pPr lvl="1">
              <a:buFont typeface="Arial" panose="020B0604020202020204" pitchFamily="34" charset="0"/>
              <a:buChar char="•"/>
            </a:pPr>
            <a:r>
              <a:rPr lang="en-US" sz="2000" dirty="0">
                <a:latin typeface="Franklin Gothic Book" panose="020B0503020102020204" pitchFamily="34" charset="0"/>
              </a:rPr>
              <a:t>Q&amp;A Session </a:t>
            </a:r>
          </a:p>
          <a:p>
            <a:pPr lvl="1">
              <a:buFont typeface="Arial" panose="020B0604020202020204" pitchFamily="34" charset="0"/>
              <a:buChar char="•"/>
            </a:pPr>
            <a:r>
              <a:rPr lang="en-US" sz="2000" dirty="0">
                <a:latin typeface="Franklin Gothic Book" panose="020B0503020102020204" pitchFamily="34" charset="0"/>
              </a:rPr>
              <a:t>Email: </a:t>
            </a:r>
            <a:r>
              <a:rPr lang="en-US" sz="2000" dirty="0">
                <a:latin typeface="Franklin Gothic Book" panose="020B0503020102020204" pitchFamily="34" charset="0"/>
                <a:hlinkClick r:id="rId3"/>
              </a:rPr>
              <a:t>RaymondRogozinski@bristolct.gov</a:t>
            </a:r>
            <a:endParaRPr lang="en-US" sz="2000" dirty="0">
              <a:latin typeface="Franklin Gothic Book" panose="020B0503020102020204" pitchFamily="34" charset="0"/>
            </a:endParaRPr>
          </a:p>
          <a:p>
            <a:pPr lvl="1">
              <a:buFont typeface="Arial" panose="020B0604020202020204" pitchFamily="34" charset="0"/>
              <a:buChar char="•"/>
            </a:pPr>
            <a:r>
              <a:rPr lang="en-US" sz="2000" dirty="0">
                <a:latin typeface="Franklin Gothic Book" panose="020B0503020102020204" pitchFamily="34" charset="0"/>
              </a:rPr>
              <a:t>Telephone: Raymond Rogozinski at (860) 584-6125 </a:t>
            </a:r>
          </a:p>
          <a:p>
            <a:pPr marL="0">
              <a:buNone/>
            </a:pPr>
            <a:r>
              <a:rPr lang="en-US" dirty="0">
                <a:latin typeface="Franklin Gothic Book" panose="020B0503020102020204" pitchFamily="34" charset="0"/>
              </a:rPr>
              <a:t>Comment Period</a:t>
            </a:r>
          </a:p>
          <a:p>
            <a:pPr lvl="1">
              <a:buFont typeface="Arial" panose="020B0604020202020204" pitchFamily="34" charset="0"/>
              <a:buChar char="•"/>
            </a:pPr>
            <a:r>
              <a:rPr lang="en-US" sz="2000" dirty="0">
                <a:latin typeface="Franklin Gothic Book" panose="020B0503020102020204" pitchFamily="34" charset="0"/>
              </a:rPr>
              <a:t>Open through May 13, 2025</a:t>
            </a:r>
          </a:p>
          <a:p>
            <a:pPr lvl="1">
              <a:buFont typeface="Arial" panose="020B0604020202020204" pitchFamily="34" charset="0"/>
              <a:buChar char="•"/>
            </a:pPr>
            <a:r>
              <a:rPr lang="en-US" sz="2000" dirty="0">
                <a:latin typeface="Franklin Gothic Book" panose="020B0503020102020204" pitchFamily="34" charset="0"/>
              </a:rPr>
              <a:t>Email or Telephone</a:t>
            </a:r>
          </a:p>
          <a:p>
            <a:pPr lvl="1">
              <a:buFont typeface="Arial" panose="020B0604020202020204" pitchFamily="34" charset="0"/>
              <a:buChar char="•"/>
            </a:pPr>
            <a:endParaRPr lang="en-US" i="1" dirty="0"/>
          </a:p>
        </p:txBody>
      </p:sp>
    </p:spTree>
    <p:extLst>
      <p:ext uri="{BB962C8B-B14F-4D97-AF65-F5344CB8AC3E}">
        <p14:creationId xmlns:p14="http://schemas.microsoft.com/office/powerpoint/2010/main" val="3003191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5587B-4BD0-39DB-B588-39E6EF989247}"/>
            </a:ext>
          </a:extLst>
        </p:cNvPr>
        <p:cNvGrpSpPr/>
        <p:nvPr/>
      </p:nvGrpSpPr>
      <p:grpSpPr>
        <a:xfrm>
          <a:off x="0" y="0"/>
          <a:ext cx="0" cy="0"/>
          <a:chOff x="0" y="0"/>
          <a:chExt cx="0" cy="0"/>
        </a:xfrm>
      </p:grpSpPr>
      <p:pic>
        <p:nvPicPr>
          <p:cNvPr id="5" name="Picture 4" descr="A map of a city&#10;&#10;Description automatically generated">
            <a:extLst>
              <a:ext uri="{FF2B5EF4-FFF2-40B4-BE49-F238E27FC236}">
                <a16:creationId xmlns:a16="http://schemas.microsoft.com/office/drawing/2014/main" id="{07DC5EC9-D675-3F7E-C357-ABE5C238D2FA}"/>
              </a:ext>
            </a:extLst>
          </p:cNvPr>
          <p:cNvPicPr>
            <a:picLocks noChangeAspect="1"/>
          </p:cNvPicPr>
          <p:nvPr/>
        </p:nvPicPr>
        <p:blipFill>
          <a:blip r:embed="rId2">
            <a:extLst>
              <a:ext uri="{28A0092B-C50C-407E-A947-70E740481C1C}">
                <a14:useLocalDpi xmlns:a14="http://schemas.microsoft.com/office/drawing/2010/main" val="0"/>
              </a:ext>
            </a:extLst>
          </a:blip>
          <a:srcRect t="4822"/>
          <a:stretch/>
        </p:blipFill>
        <p:spPr>
          <a:xfrm>
            <a:off x="762001" y="425513"/>
            <a:ext cx="10725981" cy="5742432"/>
          </a:xfrm>
          <a:prstGeom prst="rect">
            <a:avLst/>
          </a:prstGeom>
        </p:spPr>
      </p:pic>
      <p:sp>
        <p:nvSpPr>
          <p:cNvPr id="7" name="Freeform: Shape 6">
            <a:extLst>
              <a:ext uri="{FF2B5EF4-FFF2-40B4-BE49-F238E27FC236}">
                <a16:creationId xmlns:a16="http://schemas.microsoft.com/office/drawing/2014/main" id="{D6B970EC-8532-F39A-E49B-A9434846C23D}"/>
              </a:ext>
            </a:extLst>
          </p:cNvPr>
          <p:cNvSpPr/>
          <p:nvPr/>
        </p:nvSpPr>
        <p:spPr>
          <a:xfrm>
            <a:off x="5522794" y="3935104"/>
            <a:ext cx="3605787" cy="720663"/>
          </a:xfrm>
          <a:custGeom>
            <a:avLst/>
            <a:gdLst>
              <a:gd name="connsiteX0" fmla="*/ 0 w 3605787"/>
              <a:gd name="connsiteY0" fmla="*/ 0 h 720663"/>
              <a:gd name="connsiteX1" fmla="*/ 359391 w 3605787"/>
              <a:gd name="connsiteY1" fmla="*/ 50042 h 720663"/>
              <a:gd name="connsiteX2" fmla="*/ 632346 w 3605787"/>
              <a:gd name="connsiteY2" fmla="*/ 181971 h 720663"/>
              <a:gd name="connsiteX3" fmla="*/ 918949 w 3605787"/>
              <a:gd name="connsiteY3" fmla="*/ 259308 h 720663"/>
              <a:gd name="connsiteX4" fmla="*/ 1387522 w 3605787"/>
              <a:gd name="connsiteY4" fmla="*/ 327547 h 720663"/>
              <a:gd name="connsiteX5" fmla="*/ 1933433 w 3605787"/>
              <a:gd name="connsiteY5" fmla="*/ 500418 h 720663"/>
              <a:gd name="connsiteX6" fmla="*/ 2165445 w 3605787"/>
              <a:gd name="connsiteY6" fmla="*/ 473123 h 720663"/>
              <a:gd name="connsiteX7" fmla="*/ 2520287 w 3605787"/>
              <a:gd name="connsiteY7" fmla="*/ 391236 h 720663"/>
              <a:gd name="connsiteX8" fmla="*/ 2756848 w 3605787"/>
              <a:gd name="connsiteY8" fmla="*/ 263857 h 720663"/>
              <a:gd name="connsiteX9" fmla="*/ 3116239 w 3605787"/>
              <a:gd name="connsiteY9" fmla="*/ 213815 h 720663"/>
              <a:gd name="connsiteX10" fmla="*/ 3389194 w 3605787"/>
              <a:gd name="connsiteY10" fmla="*/ 300251 h 720663"/>
              <a:gd name="connsiteX11" fmla="*/ 3580263 w 3605787"/>
              <a:gd name="connsiteY11" fmla="*/ 677839 h 720663"/>
              <a:gd name="connsiteX12" fmla="*/ 3598460 w 3605787"/>
              <a:gd name="connsiteY12" fmla="*/ 696036 h 72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05787" h="720663">
                <a:moveTo>
                  <a:pt x="0" y="0"/>
                </a:moveTo>
                <a:cubicBezTo>
                  <a:pt x="127000" y="9857"/>
                  <a:pt x="254000" y="19714"/>
                  <a:pt x="359391" y="50042"/>
                </a:cubicBezTo>
                <a:cubicBezTo>
                  <a:pt x="464782" y="80370"/>
                  <a:pt x="539086" y="147093"/>
                  <a:pt x="632346" y="181971"/>
                </a:cubicBezTo>
                <a:cubicBezTo>
                  <a:pt x="725606" y="216849"/>
                  <a:pt x="793086" y="235045"/>
                  <a:pt x="918949" y="259308"/>
                </a:cubicBezTo>
                <a:cubicBezTo>
                  <a:pt x="1044812" y="283571"/>
                  <a:pt x="1218441" y="287362"/>
                  <a:pt x="1387522" y="327547"/>
                </a:cubicBezTo>
                <a:cubicBezTo>
                  <a:pt x="1556603" y="367732"/>
                  <a:pt x="1803779" y="476155"/>
                  <a:pt x="1933433" y="500418"/>
                </a:cubicBezTo>
                <a:cubicBezTo>
                  <a:pt x="2063087" y="524681"/>
                  <a:pt x="2067636" y="491320"/>
                  <a:pt x="2165445" y="473123"/>
                </a:cubicBezTo>
                <a:cubicBezTo>
                  <a:pt x="2263254" y="454926"/>
                  <a:pt x="2421720" y="426114"/>
                  <a:pt x="2520287" y="391236"/>
                </a:cubicBezTo>
                <a:cubicBezTo>
                  <a:pt x="2618854" y="356358"/>
                  <a:pt x="2657523" y="293427"/>
                  <a:pt x="2756848" y="263857"/>
                </a:cubicBezTo>
                <a:cubicBezTo>
                  <a:pt x="2856173" y="234287"/>
                  <a:pt x="3010848" y="207749"/>
                  <a:pt x="3116239" y="213815"/>
                </a:cubicBezTo>
                <a:cubicBezTo>
                  <a:pt x="3221630" y="219881"/>
                  <a:pt x="3311857" y="222914"/>
                  <a:pt x="3389194" y="300251"/>
                </a:cubicBezTo>
                <a:cubicBezTo>
                  <a:pt x="3466531" y="377588"/>
                  <a:pt x="3545385" y="611875"/>
                  <a:pt x="3580263" y="677839"/>
                </a:cubicBezTo>
                <a:cubicBezTo>
                  <a:pt x="3615141" y="743803"/>
                  <a:pt x="3606800" y="719919"/>
                  <a:pt x="3598460" y="696036"/>
                </a:cubicBezTo>
              </a:path>
            </a:pathLst>
          </a:cu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F9290023-A29C-481C-4471-D7621D2FE08A}"/>
              </a:ext>
            </a:extLst>
          </p:cNvPr>
          <p:cNvGrpSpPr/>
          <p:nvPr/>
        </p:nvGrpSpPr>
        <p:grpSpPr>
          <a:xfrm>
            <a:off x="5753864" y="3408272"/>
            <a:ext cx="2066384" cy="967025"/>
            <a:chOff x="5753864" y="3408272"/>
            <a:chExt cx="2066384" cy="967025"/>
          </a:xfrm>
        </p:grpSpPr>
        <p:sp>
          <p:nvSpPr>
            <p:cNvPr id="8" name="TextBox 7">
              <a:extLst>
                <a:ext uri="{FF2B5EF4-FFF2-40B4-BE49-F238E27FC236}">
                  <a16:creationId xmlns:a16="http://schemas.microsoft.com/office/drawing/2014/main" id="{54F015BD-9444-12DA-EACB-40E3E404F903}"/>
                </a:ext>
              </a:extLst>
            </p:cNvPr>
            <p:cNvSpPr txBox="1"/>
            <p:nvPr/>
          </p:nvSpPr>
          <p:spPr>
            <a:xfrm>
              <a:off x="5753864" y="3408272"/>
              <a:ext cx="1571823" cy="276999"/>
            </a:xfrm>
            <a:prstGeom prst="rect">
              <a:avLst/>
            </a:prstGeom>
            <a:solidFill>
              <a:srgbClr val="232834">
                <a:alpha val="60000"/>
              </a:srgbClr>
            </a:solidFill>
            <a:ln w="12700">
              <a:noFill/>
            </a:ln>
          </p:spPr>
          <p:txBody>
            <a:bodyPr wrap="square" lIns="45720" rIns="45720" rtlCol="0">
              <a:spAutoFit/>
            </a:bodyPr>
            <a:lstStyle/>
            <a:p>
              <a:r>
                <a:rPr lang="en-US" sz="1200" dirty="0">
                  <a:solidFill>
                    <a:schemeClr val="bg1"/>
                  </a:solidFill>
                </a:rPr>
                <a:t>Project No. 0017-0196</a:t>
              </a:r>
            </a:p>
          </p:txBody>
        </p:sp>
        <p:cxnSp>
          <p:nvCxnSpPr>
            <p:cNvPr id="10" name="Connector: Elbow 9">
              <a:extLst>
                <a:ext uri="{FF2B5EF4-FFF2-40B4-BE49-F238E27FC236}">
                  <a16:creationId xmlns:a16="http://schemas.microsoft.com/office/drawing/2014/main" id="{50785C21-7D93-701B-E09A-DD6CFEFEBD9E}"/>
                </a:ext>
              </a:extLst>
            </p:cNvPr>
            <p:cNvCxnSpPr>
              <a:cxnSpLocks/>
            </p:cNvCxnSpPr>
            <p:nvPr/>
          </p:nvCxnSpPr>
          <p:spPr>
            <a:xfrm rot="16200000" flipH="1">
              <a:off x="7158704" y="3713754"/>
              <a:ext cx="828527" cy="494560"/>
            </a:xfrm>
            <a:prstGeom prst="bentConnector3">
              <a:avLst>
                <a:gd name="adj1" fmla="val -49"/>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D6A4F997-5D32-75FB-D63A-54FB9AFD3906}"/>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344080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89A5B-E99C-2E94-41C1-19CD279566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C22737-07EA-3C1A-6ED4-C9EE611EFB9F}"/>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Design Exceptions</a:t>
            </a:r>
          </a:p>
        </p:txBody>
      </p:sp>
      <p:sp>
        <p:nvSpPr>
          <p:cNvPr id="4" name="TextBox 3">
            <a:extLst>
              <a:ext uri="{FF2B5EF4-FFF2-40B4-BE49-F238E27FC236}">
                <a16:creationId xmlns:a16="http://schemas.microsoft.com/office/drawing/2014/main" id="{C48A2C6A-413B-0ED9-581D-F4EEE8B44F3D}"/>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graphicFrame>
        <p:nvGraphicFramePr>
          <p:cNvPr id="8" name="Table 7">
            <a:extLst>
              <a:ext uri="{FF2B5EF4-FFF2-40B4-BE49-F238E27FC236}">
                <a16:creationId xmlns:a16="http://schemas.microsoft.com/office/drawing/2014/main" id="{8BB9FF46-0148-BB54-8FAF-D4E5FA752AC7}"/>
              </a:ext>
            </a:extLst>
          </p:cNvPr>
          <p:cNvGraphicFramePr>
            <a:graphicFrameLocks noGrp="1"/>
          </p:cNvGraphicFramePr>
          <p:nvPr>
            <p:extLst>
              <p:ext uri="{D42A27DB-BD31-4B8C-83A1-F6EECF244321}">
                <p14:modId xmlns:p14="http://schemas.microsoft.com/office/powerpoint/2010/main" val="264875211"/>
              </p:ext>
            </p:extLst>
          </p:nvPr>
        </p:nvGraphicFramePr>
        <p:xfrm>
          <a:off x="2062480" y="1507032"/>
          <a:ext cx="8127999" cy="4251960"/>
        </p:xfrm>
        <a:graphic>
          <a:graphicData uri="http://schemas.openxmlformats.org/drawingml/2006/table">
            <a:tbl>
              <a:tblPr firstRow="1" bandRow="1">
                <a:tableStyleId>{5C22544A-7EE6-4342-B048-85BDC9FD1C3A}</a:tableStyleId>
              </a:tblPr>
              <a:tblGrid>
                <a:gridCol w="2433320">
                  <a:extLst>
                    <a:ext uri="{9D8B030D-6E8A-4147-A177-3AD203B41FA5}">
                      <a16:colId xmlns:a16="http://schemas.microsoft.com/office/drawing/2014/main" val="1692706210"/>
                    </a:ext>
                  </a:extLst>
                </a:gridCol>
                <a:gridCol w="3476625">
                  <a:extLst>
                    <a:ext uri="{9D8B030D-6E8A-4147-A177-3AD203B41FA5}">
                      <a16:colId xmlns:a16="http://schemas.microsoft.com/office/drawing/2014/main" val="2373448784"/>
                    </a:ext>
                  </a:extLst>
                </a:gridCol>
                <a:gridCol w="2218054">
                  <a:extLst>
                    <a:ext uri="{9D8B030D-6E8A-4147-A177-3AD203B41FA5}">
                      <a16:colId xmlns:a16="http://schemas.microsoft.com/office/drawing/2014/main" val="1610123779"/>
                    </a:ext>
                  </a:extLst>
                </a:gridCol>
              </a:tblGrid>
              <a:tr h="370840">
                <a:tc>
                  <a:txBody>
                    <a:bodyPr/>
                    <a:lstStyle/>
                    <a:p>
                      <a:pPr algn="ctr"/>
                      <a:r>
                        <a:rPr lang="en-US" dirty="0"/>
                        <a:t>Design Element</a:t>
                      </a:r>
                    </a:p>
                  </a:txBody>
                  <a:tcPr/>
                </a:tc>
                <a:tc>
                  <a:txBody>
                    <a:bodyPr/>
                    <a:lstStyle/>
                    <a:p>
                      <a:pPr algn="ctr"/>
                      <a:r>
                        <a:rPr lang="en-US" dirty="0"/>
                        <a:t>Design Standard</a:t>
                      </a:r>
                    </a:p>
                  </a:txBody>
                  <a:tcPr/>
                </a:tc>
                <a:tc>
                  <a:txBody>
                    <a:bodyPr/>
                    <a:lstStyle/>
                    <a:p>
                      <a:pPr algn="ctr"/>
                      <a:r>
                        <a:rPr lang="en-US"/>
                        <a:t>Proposed Design</a:t>
                      </a:r>
                    </a:p>
                  </a:txBody>
                  <a:tcPr/>
                </a:tc>
                <a:extLst>
                  <a:ext uri="{0D108BD9-81ED-4DB2-BD59-A6C34878D82A}">
                    <a16:rowId xmlns:a16="http://schemas.microsoft.com/office/drawing/2014/main" val="2878923704"/>
                  </a:ext>
                </a:extLst>
              </a:tr>
              <a:tr h="370840">
                <a:tc>
                  <a:txBody>
                    <a:bodyPr/>
                    <a:lstStyle/>
                    <a:p>
                      <a:pPr algn="ctr"/>
                      <a:r>
                        <a:rPr lang="en-US"/>
                        <a:t>Travel Lane Width</a:t>
                      </a:r>
                    </a:p>
                  </a:txBody>
                  <a:tcPr/>
                </a:tc>
                <a:tc>
                  <a:txBody>
                    <a:bodyPr/>
                    <a:lstStyle/>
                    <a:p>
                      <a:pPr algn="ctr"/>
                      <a:r>
                        <a:rPr lang="en-US"/>
                        <a:t>10’ – 12’ </a:t>
                      </a:r>
                    </a:p>
                  </a:txBody>
                  <a:tcPr/>
                </a:tc>
                <a:tc>
                  <a:txBody>
                    <a:bodyPr/>
                    <a:lstStyle/>
                    <a:p>
                      <a:pPr algn="ctr"/>
                      <a:r>
                        <a:rPr lang="en-US"/>
                        <a:t>11’</a:t>
                      </a:r>
                    </a:p>
                  </a:txBody>
                  <a:tcPr/>
                </a:tc>
                <a:extLst>
                  <a:ext uri="{0D108BD9-81ED-4DB2-BD59-A6C34878D82A}">
                    <a16:rowId xmlns:a16="http://schemas.microsoft.com/office/drawing/2014/main" val="2402051087"/>
                  </a:ext>
                </a:extLst>
              </a:tr>
              <a:tr h="370840">
                <a:tc>
                  <a:txBody>
                    <a:bodyPr/>
                    <a:lstStyle/>
                    <a:p>
                      <a:pPr algn="ctr"/>
                      <a:r>
                        <a:rPr lang="en-US"/>
                        <a:t>Shoulder Width</a:t>
                      </a:r>
                    </a:p>
                  </a:txBody>
                  <a:tcPr/>
                </a:tc>
                <a:tc>
                  <a:txBody>
                    <a:bodyPr/>
                    <a:lstStyle/>
                    <a:p>
                      <a:pPr algn="ctr"/>
                      <a:r>
                        <a:rPr lang="en-US"/>
                        <a:t>4’ – 8’ </a:t>
                      </a:r>
                    </a:p>
                  </a:txBody>
                  <a:tcPr/>
                </a:tc>
                <a:tc>
                  <a:txBody>
                    <a:bodyPr/>
                    <a:lstStyle/>
                    <a:p>
                      <a:pPr algn="ctr"/>
                      <a:r>
                        <a:rPr lang="en-US"/>
                        <a:t>4’</a:t>
                      </a:r>
                    </a:p>
                  </a:txBody>
                  <a:tcPr/>
                </a:tc>
                <a:extLst>
                  <a:ext uri="{0D108BD9-81ED-4DB2-BD59-A6C34878D82A}">
                    <a16:rowId xmlns:a16="http://schemas.microsoft.com/office/drawing/2014/main" val="1585258376"/>
                  </a:ext>
                </a:extLst>
              </a:tr>
              <a:tr h="370840">
                <a:tc>
                  <a:txBody>
                    <a:bodyPr/>
                    <a:lstStyle/>
                    <a:p>
                      <a:pPr algn="ctr"/>
                      <a:r>
                        <a:rPr lang="en-US"/>
                        <a:t>Typical Cross Slope</a:t>
                      </a:r>
                    </a:p>
                    <a:p>
                      <a:pPr lvl="1" algn="ctr"/>
                      <a:r>
                        <a:rPr lang="en-US"/>
                        <a:t>Travel Lane</a:t>
                      </a:r>
                    </a:p>
                    <a:p>
                      <a:pPr lvl="1" algn="ctr"/>
                      <a:r>
                        <a:rPr lang="en-US"/>
                        <a:t>Shoulder</a:t>
                      </a:r>
                    </a:p>
                  </a:txBody>
                  <a:tcPr/>
                </a:tc>
                <a:tc>
                  <a:txBody>
                    <a:bodyPr/>
                    <a:lstStyle/>
                    <a:p>
                      <a:pPr algn="ctr"/>
                      <a:endParaRPr lang="en-US" dirty="0"/>
                    </a:p>
                    <a:p>
                      <a:pPr algn="ctr"/>
                      <a:r>
                        <a:rPr lang="en-US" dirty="0"/>
                        <a:t>1.5% - 2.0%</a:t>
                      </a:r>
                    </a:p>
                    <a:p>
                      <a:pPr algn="ctr"/>
                      <a:r>
                        <a:rPr lang="en-US" dirty="0"/>
                        <a:t>4.0% - 6.0%</a:t>
                      </a:r>
                    </a:p>
                  </a:txBody>
                  <a:tcPr/>
                </a:tc>
                <a:tc>
                  <a:txBody>
                    <a:bodyPr/>
                    <a:lstStyle/>
                    <a:p>
                      <a:pPr algn="ctr"/>
                      <a:endParaRPr lang="en-US"/>
                    </a:p>
                    <a:p>
                      <a:pPr algn="ctr"/>
                      <a:r>
                        <a:rPr lang="en-US"/>
                        <a:t>1.5%</a:t>
                      </a:r>
                    </a:p>
                    <a:p>
                      <a:pPr algn="ctr"/>
                      <a:r>
                        <a:rPr lang="en-US"/>
                        <a:t>4.0%</a:t>
                      </a:r>
                    </a:p>
                  </a:txBody>
                  <a:tcPr/>
                </a:tc>
                <a:extLst>
                  <a:ext uri="{0D108BD9-81ED-4DB2-BD59-A6C34878D82A}">
                    <a16:rowId xmlns:a16="http://schemas.microsoft.com/office/drawing/2014/main" val="3284928047"/>
                  </a:ext>
                </a:extLst>
              </a:tr>
              <a:tr h="370840">
                <a:tc>
                  <a:txBody>
                    <a:bodyPr/>
                    <a:lstStyle/>
                    <a:p>
                      <a:pPr algn="ctr"/>
                      <a:r>
                        <a:rPr lang="en-US"/>
                        <a:t>Turn Lane</a:t>
                      </a:r>
                    </a:p>
                  </a:txBody>
                  <a:tcPr/>
                </a:tc>
                <a:tc>
                  <a:txBody>
                    <a:bodyPr/>
                    <a:lstStyle/>
                    <a:p>
                      <a:pPr algn="ctr"/>
                      <a:r>
                        <a:rPr lang="en-US"/>
                        <a:t>1’ Less than TL Width – TL Width</a:t>
                      </a:r>
                    </a:p>
                  </a:txBody>
                  <a:tcPr/>
                </a:tc>
                <a:tc>
                  <a:txBody>
                    <a:bodyPr/>
                    <a:lstStyle/>
                    <a:p>
                      <a:pPr algn="ctr"/>
                      <a:r>
                        <a:rPr lang="en-US"/>
                        <a:t>10’</a:t>
                      </a:r>
                    </a:p>
                  </a:txBody>
                  <a:tcPr/>
                </a:tc>
                <a:extLst>
                  <a:ext uri="{0D108BD9-81ED-4DB2-BD59-A6C34878D82A}">
                    <a16:rowId xmlns:a16="http://schemas.microsoft.com/office/drawing/2014/main" val="871642717"/>
                  </a:ext>
                </a:extLst>
              </a:tr>
              <a:tr h="370840">
                <a:tc>
                  <a:txBody>
                    <a:bodyPr/>
                    <a:lstStyle/>
                    <a:p>
                      <a:pPr algn="ctr"/>
                      <a:r>
                        <a:rPr lang="en-US"/>
                        <a:t>Sidewalk Width </a:t>
                      </a:r>
                    </a:p>
                  </a:txBody>
                  <a:tcPr/>
                </a:tc>
                <a:tc>
                  <a:txBody>
                    <a:bodyPr/>
                    <a:lstStyle/>
                    <a:p>
                      <a:pPr algn="ctr"/>
                      <a:r>
                        <a:rPr lang="en-US"/>
                        <a:t>5’ Minimum</a:t>
                      </a:r>
                    </a:p>
                  </a:txBody>
                  <a:tcPr/>
                </a:tc>
                <a:tc>
                  <a:txBody>
                    <a:bodyPr/>
                    <a:lstStyle/>
                    <a:p>
                      <a:pPr algn="ctr"/>
                      <a:r>
                        <a:rPr lang="en-US"/>
                        <a:t>5’</a:t>
                      </a:r>
                    </a:p>
                  </a:txBody>
                  <a:tcPr/>
                </a:tc>
                <a:extLst>
                  <a:ext uri="{0D108BD9-81ED-4DB2-BD59-A6C34878D82A}">
                    <a16:rowId xmlns:a16="http://schemas.microsoft.com/office/drawing/2014/main" val="1760081481"/>
                  </a:ext>
                </a:extLst>
              </a:tr>
              <a:tr h="370840">
                <a:tc>
                  <a:txBody>
                    <a:bodyPr/>
                    <a:lstStyle/>
                    <a:p>
                      <a:pPr algn="ctr"/>
                      <a:r>
                        <a:rPr lang="en-US"/>
                        <a:t>Stopping Sight Distance</a:t>
                      </a:r>
                    </a:p>
                  </a:txBody>
                  <a:tcPr/>
                </a:tc>
                <a:tc>
                  <a:txBody>
                    <a:bodyPr/>
                    <a:lstStyle/>
                    <a:p>
                      <a:pPr algn="ctr"/>
                      <a:r>
                        <a:rPr lang="en-US"/>
                        <a:t>250’</a:t>
                      </a:r>
                    </a:p>
                  </a:txBody>
                  <a:tcPr/>
                </a:tc>
                <a:tc>
                  <a:txBody>
                    <a:bodyPr/>
                    <a:lstStyle/>
                    <a:p>
                      <a:pPr algn="ctr"/>
                      <a:r>
                        <a:rPr lang="en-US"/>
                        <a:t>432’</a:t>
                      </a:r>
                    </a:p>
                  </a:txBody>
                  <a:tcPr/>
                </a:tc>
                <a:extLst>
                  <a:ext uri="{0D108BD9-81ED-4DB2-BD59-A6C34878D82A}">
                    <a16:rowId xmlns:a16="http://schemas.microsoft.com/office/drawing/2014/main" val="3994129765"/>
                  </a:ext>
                </a:extLst>
              </a:tr>
              <a:tr h="370840">
                <a:tc>
                  <a:txBody>
                    <a:bodyPr/>
                    <a:lstStyle/>
                    <a:p>
                      <a:pPr algn="ctr"/>
                      <a:r>
                        <a:rPr lang="en-US"/>
                        <a:t>Minimum Radius</a:t>
                      </a:r>
                    </a:p>
                  </a:txBody>
                  <a:tcPr/>
                </a:tc>
                <a:tc>
                  <a:txBody>
                    <a:bodyPr/>
                    <a:lstStyle/>
                    <a:p>
                      <a:pPr algn="ctr"/>
                      <a:r>
                        <a:rPr lang="en-US"/>
                        <a:t>375’</a:t>
                      </a:r>
                    </a:p>
                  </a:txBody>
                  <a:tcPr/>
                </a:tc>
                <a:tc>
                  <a:txBody>
                    <a:bodyPr/>
                    <a:lstStyle/>
                    <a:p>
                      <a:pPr algn="ctr"/>
                      <a:r>
                        <a:rPr lang="en-US"/>
                        <a:t>400’ </a:t>
                      </a:r>
                    </a:p>
                  </a:txBody>
                  <a:tcPr/>
                </a:tc>
                <a:extLst>
                  <a:ext uri="{0D108BD9-81ED-4DB2-BD59-A6C34878D82A}">
                    <a16:rowId xmlns:a16="http://schemas.microsoft.com/office/drawing/2014/main" val="718574163"/>
                  </a:ext>
                </a:extLst>
              </a:tr>
              <a:tr h="370840">
                <a:tc>
                  <a:txBody>
                    <a:bodyPr/>
                    <a:lstStyle/>
                    <a:p>
                      <a:pPr algn="ctr"/>
                      <a:r>
                        <a:rPr lang="en-US"/>
                        <a:t>Superelevation Rate</a:t>
                      </a:r>
                    </a:p>
                  </a:txBody>
                  <a:tcPr/>
                </a:tc>
                <a:tc>
                  <a:txBody>
                    <a:bodyPr/>
                    <a:lstStyle/>
                    <a:p>
                      <a:pPr algn="ctr"/>
                      <a:r>
                        <a:rPr lang="en-US"/>
                        <a:t>4.0%</a:t>
                      </a:r>
                    </a:p>
                  </a:txBody>
                  <a:tcPr/>
                </a:tc>
                <a:tc>
                  <a:txBody>
                    <a:bodyPr/>
                    <a:lstStyle/>
                    <a:p>
                      <a:pPr algn="ctr"/>
                      <a:r>
                        <a:rPr lang="en-US"/>
                        <a:t>2.4%</a:t>
                      </a:r>
                    </a:p>
                  </a:txBody>
                  <a:tcPr/>
                </a:tc>
                <a:extLst>
                  <a:ext uri="{0D108BD9-81ED-4DB2-BD59-A6C34878D82A}">
                    <a16:rowId xmlns:a16="http://schemas.microsoft.com/office/drawing/2014/main" val="3562956615"/>
                  </a:ext>
                </a:extLst>
              </a:tr>
              <a:tr h="370840">
                <a:tc>
                  <a:txBody>
                    <a:bodyPr/>
                    <a:lstStyle/>
                    <a:p>
                      <a:pPr algn="ctr"/>
                      <a:r>
                        <a:rPr lang="en-US"/>
                        <a:t>Maximum Grade</a:t>
                      </a:r>
                    </a:p>
                  </a:txBody>
                  <a:tcPr/>
                </a:tc>
                <a:tc>
                  <a:txBody>
                    <a:bodyPr/>
                    <a:lstStyle/>
                    <a:p>
                      <a:pPr algn="ctr"/>
                      <a:r>
                        <a:rPr lang="en-US"/>
                        <a:t>11.0%</a:t>
                      </a:r>
                    </a:p>
                  </a:txBody>
                  <a:tcPr/>
                </a:tc>
                <a:tc>
                  <a:txBody>
                    <a:bodyPr/>
                    <a:lstStyle/>
                    <a:p>
                      <a:pPr algn="ctr"/>
                      <a:r>
                        <a:rPr lang="en-US" dirty="0"/>
                        <a:t>3.96%</a:t>
                      </a:r>
                    </a:p>
                  </a:txBody>
                  <a:tcPr/>
                </a:tc>
                <a:extLst>
                  <a:ext uri="{0D108BD9-81ED-4DB2-BD59-A6C34878D82A}">
                    <a16:rowId xmlns:a16="http://schemas.microsoft.com/office/drawing/2014/main" val="4147125092"/>
                  </a:ext>
                </a:extLst>
              </a:tr>
            </a:tbl>
          </a:graphicData>
        </a:graphic>
      </p:graphicFrame>
    </p:spTree>
    <p:extLst>
      <p:ext uri="{BB962C8B-B14F-4D97-AF65-F5344CB8AC3E}">
        <p14:creationId xmlns:p14="http://schemas.microsoft.com/office/powerpoint/2010/main" val="40230218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F1388-F149-E3F9-92F5-2810DC4E0451}"/>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Design Exceptions</a:t>
            </a:r>
          </a:p>
        </p:txBody>
      </p:sp>
      <p:sp>
        <p:nvSpPr>
          <p:cNvPr id="3" name="Content Placeholder 2">
            <a:extLst>
              <a:ext uri="{FF2B5EF4-FFF2-40B4-BE49-F238E27FC236}">
                <a16:creationId xmlns:a16="http://schemas.microsoft.com/office/drawing/2014/main" id="{333A4433-E936-F6B2-844B-E85EAAEF2AE8}"/>
              </a:ext>
            </a:extLst>
          </p:cNvPr>
          <p:cNvSpPr>
            <a:spLocks noGrp="1"/>
          </p:cNvSpPr>
          <p:nvPr>
            <p:ph idx="1"/>
          </p:nvPr>
        </p:nvSpPr>
        <p:spPr/>
        <p:txBody>
          <a:bodyPr/>
          <a:lstStyle/>
          <a:p>
            <a:pPr>
              <a:buFont typeface="Arial" panose="020B0604020202020204" pitchFamily="34" charset="0"/>
              <a:buChar char="•"/>
            </a:pPr>
            <a:r>
              <a:rPr lang="en-US" dirty="0">
                <a:latin typeface="Franklin Gothic Book" panose="020B0503020102020204" pitchFamily="34" charset="0"/>
              </a:rPr>
              <a:t>Anticipated Design Exceptions </a:t>
            </a:r>
          </a:p>
          <a:p>
            <a:pPr lvl="1">
              <a:buFont typeface="Arial" panose="020B0604020202020204" pitchFamily="34" charset="0"/>
              <a:buChar char="•"/>
            </a:pPr>
            <a:r>
              <a:rPr lang="en-US" sz="2000" dirty="0">
                <a:latin typeface="Franklin Gothic Book" panose="020B0503020102020204" pitchFamily="34" charset="0"/>
              </a:rPr>
              <a:t>Intersection Sight Distance </a:t>
            </a:r>
          </a:p>
          <a:p>
            <a:pPr>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66DBC733-2864-E195-1637-CF28BA0766C2}"/>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3168804276"/>
      </p:ext>
    </p:extLst>
  </p:cSld>
  <p:clrMapOvr>
    <a:masterClrMapping/>
  </p:clrMapOvr>
  <p:extLst>
    <p:ext uri="{6950BFC3-D8DA-4A85-94F7-54DA5524770B}">
      <p188:commentRel xmlns:p188="http://schemas.microsoft.com/office/powerpoint/2018/8/main" r:id="rId2"/>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34BA37-D13D-CF82-E972-4AEF9A68821E}"/>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
        <p:nvSpPr>
          <p:cNvPr id="2" name="Title 1">
            <a:extLst>
              <a:ext uri="{FF2B5EF4-FFF2-40B4-BE49-F238E27FC236}">
                <a16:creationId xmlns:a16="http://schemas.microsoft.com/office/drawing/2014/main" id="{C383BB4B-8041-00DD-24D2-B696A8E15AD9}"/>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Intersection Sight Distance</a:t>
            </a:r>
          </a:p>
        </p:txBody>
      </p:sp>
      <p:pic>
        <p:nvPicPr>
          <p:cNvPr id="5" name="Content Placeholder 4" descr="Aerial view of a road with a road markings&#10;&#10;Description automatically generated with medium confidence">
            <a:extLst>
              <a:ext uri="{FF2B5EF4-FFF2-40B4-BE49-F238E27FC236}">
                <a16:creationId xmlns:a16="http://schemas.microsoft.com/office/drawing/2014/main" id="{74D783A7-958B-5BDB-873C-B398C13AE4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2212" y="1323975"/>
            <a:ext cx="7267575" cy="4845050"/>
          </a:xfrm>
        </p:spPr>
      </p:pic>
      <p:cxnSp>
        <p:nvCxnSpPr>
          <p:cNvPr id="12" name="Straight Connector 11">
            <a:extLst>
              <a:ext uri="{FF2B5EF4-FFF2-40B4-BE49-F238E27FC236}">
                <a16:creationId xmlns:a16="http://schemas.microsoft.com/office/drawing/2014/main" id="{A1346841-EC47-6E5B-5C3B-B49D055AB3FB}"/>
              </a:ext>
            </a:extLst>
          </p:cNvPr>
          <p:cNvCxnSpPr>
            <a:cxnSpLocks/>
          </p:cNvCxnSpPr>
          <p:nvPr/>
        </p:nvCxnSpPr>
        <p:spPr>
          <a:xfrm flipH="1">
            <a:off x="5129819" y="3519488"/>
            <a:ext cx="613756" cy="858334"/>
          </a:xfrm>
          <a:prstGeom prst="line">
            <a:avLst/>
          </a:prstGeom>
          <a:ln w="28575" cap="flat" cmpd="sng" algn="ctr">
            <a:solidFill>
              <a:srgbClr val="00B05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Straight Connector 38">
            <a:extLst>
              <a:ext uri="{FF2B5EF4-FFF2-40B4-BE49-F238E27FC236}">
                <a16:creationId xmlns:a16="http://schemas.microsoft.com/office/drawing/2014/main" id="{A0BCD0E4-9474-4485-AE7D-864CB408BF21}"/>
              </a:ext>
            </a:extLst>
          </p:cNvPr>
          <p:cNvCxnSpPr>
            <a:cxnSpLocks/>
          </p:cNvCxnSpPr>
          <p:nvPr/>
        </p:nvCxnSpPr>
        <p:spPr>
          <a:xfrm flipH="1" flipV="1">
            <a:off x="5020374" y="2393680"/>
            <a:ext cx="723201" cy="1002836"/>
          </a:xfrm>
          <a:prstGeom prst="line">
            <a:avLst/>
          </a:prstGeom>
          <a:ln w="28575" cap="flat" cmpd="sng" algn="ctr">
            <a:solidFill>
              <a:srgbClr val="00B05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03439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par>
                                <p:cTn id="13" presetID="1" presetClass="exit" presetSubtype="0" fill="hold"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38C5C-4E65-11A3-9995-ADEDB525C46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CA5AB29-34FB-B809-4BF6-B720588BE00F}"/>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pic>
        <p:nvPicPr>
          <p:cNvPr id="8" name="Content Placeholder 7">
            <a:extLst>
              <a:ext uri="{FF2B5EF4-FFF2-40B4-BE49-F238E27FC236}">
                <a16:creationId xmlns:a16="http://schemas.microsoft.com/office/drawing/2014/main" id="{B71C2AFA-F729-4224-ACF5-CF5D6BEE38DF}"/>
              </a:ext>
            </a:extLst>
          </p:cNvPr>
          <p:cNvPicPr>
            <a:picLocks noGrp="1" noChangeAspect="1"/>
          </p:cNvPicPr>
          <p:nvPr>
            <p:ph idx="4294967295"/>
          </p:nvPr>
        </p:nvPicPr>
        <p:blipFill>
          <a:blip r:embed="rId2"/>
          <a:stretch>
            <a:fillRect/>
          </a:stretch>
        </p:blipFill>
        <p:spPr>
          <a:xfrm>
            <a:off x="1639887" y="287338"/>
            <a:ext cx="8912225" cy="5943600"/>
          </a:xfrm>
          <a:prstGeom prst="rect">
            <a:avLst/>
          </a:prstGeom>
        </p:spPr>
      </p:pic>
      <p:cxnSp>
        <p:nvCxnSpPr>
          <p:cNvPr id="20" name="Straight Connector 19">
            <a:extLst>
              <a:ext uri="{FF2B5EF4-FFF2-40B4-BE49-F238E27FC236}">
                <a16:creationId xmlns:a16="http://schemas.microsoft.com/office/drawing/2014/main" id="{A5744000-6EA6-7293-2463-5233BC6A7309}"/>
              </a:ext>
            </a:extLst>
          </p:cNvPr>
          <p:cNvCxnSpPr>
            <a:cxnSpLocks/>
          </p:cNvCxnSpPr>
          <p:nvPr/>
        </p:nvCxnSpPr>
        <p:spPr>
          <a:xfrm flipV="1">
            <a:off x="5945365" y="3259138"/>
            <a:ext cx="1013254" cy="433767"/>
          </a:xfrm>
          <a:prstGeom prst="line">
            <a:avLst/>
          </a:prstGeom>
          <a:ln w="28575" cap="flat" cmpd="sng" algn="ctr">
            <a:solidFill>
              <a:srgbClr val="00B05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3979159F-C6D5-3767-03D6-8A2F4EAF6F43}"/>
              </a:ext>
            </a:extLst>
          </p:cNvPr>
          <p:cNvCxnSpPr>
            <a:cxnSpLocks/>
          </p:cNvCxnSpPr>
          <p:nvPr/>
        </p:nvCxnSpPr>
        <p:spPr>
          <a:xfrm flipH="1" flipV="1">
            <a:off x="4589653" y="3163330"/>
            <a:ext cx="1355712" cy="529575"/>
          </a:xfrm>
          <a:prstGeom prst="line">
            <a:avLst/>
          </a:prstGeom>
          <a:ln w="28575" cap="flat" cmpd="sng" algn="ctr">
            <a:solidFill>
              <a:srgbClr val="00B05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25">
            <a:extLst>
              <a:ext uri="{FF2B5EF4-FFF2-40B4-BE49-F238E27FC236}">
                <a16:creationId xmlns:a16="http://schemas.microsoft.com/office/drawing/2014/main" id="{61A27169-8314-17D5-6383-3351B9826981}"/>
              </a:ext>
            </a:extLst>
          </p:cNvPr>
          <p:cNvCxnSpPr>
            <a:cxnSpLocks/>
          </p:cNvCxnSpPr>
          <p:nvPr/>
        </p:nvCxnSpPr>
        <p:spPr>
          <a:xfrm flipH="1" flipV="1">
            <a:off x="5674106" y="2535490"/>
            <a:ext cx="1902351" cy="892627"/>
          </a:xfrm>
          <a:prstGeom prst="line">
            <a:avLst/>
          </a:prstGeom>
          <a:ln w="28575" cap="flat" cmpd="sng" algn="ctr">
            <a:solidFill>
              <a:srgbClr val="00B05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6FE8E848-188C-1646-81B3-A92FD2DFDCCA}"/>
              </a:ext>
            </a:extLst>
          </p:cNvPr>
          <p:cNvCxnSpPr>
            <a:cxnSpLocks/>
          </p:cNvCxnSpPr>
          <p:nvPr/>
        </p:nvCxnSpPr>
        <p:spPr>
          <a:xfrm flipH="1">
            <a:off x="4702629" y="2538431"/>
            <a:ext cx="963827" cy="624899"/>
          </a:xfrm>
          <a:prstGeom prst="line">
            <a:avLst/>
          </a:prstGeom>
          <a:ln w="28575" cap="flat" cmpd="sng" algn="ctr">
            <a:solidFill>
              <a:srgbClr val="00B05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56870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par>
                                <p:cTn id="18" presetID="1" presetClass="exit" presetSubtype="0" fill="hold" nodeType="withEffect">
                                  <p:stCondLst>
                                    <p:cond delay="0"/>
                                  </p:stCondLst>
                                  <p:childTnLst>
                                    <p:set>
                                      <p:cBhvr>
                                        <p:cTn id="19" dur="1" fill="hold">
                                          <p:stCondLst>
                                            <p:cond delay="0"/>
                                          </p:stCondLst>
                                        </p:cTn>
                                        <p:tgtEl>
                                          <p:spTgt spid="24"/>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2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right)">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4F489-586D-B1EA-8EC2-BAA478C33ED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E3C6A25-41FD-8554-3D93-259DF5C384E5}"/>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
        <p:nvSpPr>
          <p:cNvPr id="2" name="Title 1">
            <a:extLst>
              <a:ext uri="{FF2B5EF4-FFF2-40B4-BE49-F238E27FC236}">
                <a16:creationId xmlns:a16="http://schemas.microsoft.com/office/drawing/2014/main" id="{A22FBB89-3895-33BC-3240-206DA28673E8}"/>
              </a:ext>
            </a:extLst>
          </p:cNvPr>
          <p:cNvSpPr>
            <a:spLocks noGrp="1"/>
          </p:cNvSpPr>
          <p:nvPr>
            <p:ph type="title" idx="4294967295"/>
          </p:nvPr>
        </p:nvSpPr>
        <p:spPr>
          <a:xfrm>
            <a:off x="2133600" y="287338"/>
            <a:ext cx="10058400" cy="914400"/>
          </a:xfrm>
        </p:spPr>
        <p:txBody>
          <a:bodyPr/>
          <a:lstStyle/>
          <a:p>
            <a:r>
              <a:rPr lang="en-US" dirty="0"/>
              <a:t>Intersection Sight Distance</a:t>
            </a:r>
          </a:p>
        </p:txBody>
      </p:sp>
      <p:pic>
        <p:nvPicPr>
          <p:cNvPr id="9" name="Picture 8" descr="Aerial view of a road with a road markings&#10;&#10;Description automatically generated with medium confidence">
            <a:extLst>
              <a:ext uri="{FF2B5EF4-FFF2-40B4-BE49-F238E27FC236}">
                <a16:creationId xmlns:a16="http://schemas.microsoft.com/office/drawing/2014/main" id="{8BF7B085-6F24-DA87-24D2-CA5A3F414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286603"/>
            <a:ext cx="8915400" cy="5943600"/>
          </a:xfrm>
          <a:prstGeom prst="rect">
            <a:avLst/>
          </a:prstGeom>
        </p:spPr>
      </p:pic>
      <p:cxnSp>
        <p:nvCxnSpPr>
          <p:cNvPr id="8" name="Straight Connector 7">
            <a:extLst>
              <a:ext uri="{FF2B5EF4-FFF2-40B4-BE49-F238E27FC236}">
                <a16:creationId xmlns:a16="http://schemas.microsoft.com/office/drawing/2014/main" id="{CA2B2201-DE09-AAF5-4F05-C51DDD61A7CC}"/>
              </a:ext>
            </a:extLst>
          </p:cNvPr>
          <p:cNvCxnSpPr>
            <a:cxnSpLocks/>
          </p:cNvCxnSpPr>
          <p:nvPr/>
        </p:nvCxnSpPr>
        <p:spPr>
          <a:xfrm>
            <a:off x="5966548" y="3013033"/>
            <a:ext cx="1136822" cy="337413"/>
          </a:xfrm>
          <a:prstGeom prst="line">
            <a:avLst/>
          </a:prstGeom>
          <a:ln w="28575" cap="flat" cmpd="sng" algn="ctr">
            <a:solidFill>
              <a:srgbClr val="00B05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CBEB2F3D-25F2-3913-F5B6-4940A12329F9}"/>
              </a:ext>
            </a:extLst>
          </p:cNvPr>
          <p:cNvCxnSpPr>
            <a:cxnSpLocks/>
          </p:cNvCxnSpPr>
          <p:nvPr/>
        </p:nvCxnSpPr>
        <p:spPr>
          <a:xfrm flipH="1">
            <a:off x="5454625" y="3013033"/>
            <a:ext cx="511923" cy="626914"/>
          </a:xfrm>
          <a:prstGeom prst="line">
            <a:avLst/>
          </a:prstGeom>
          <a:ln w="28575" cap="flat" cmpd="sng" algn="ctr">
            <a:solidFill>
              <a:srgbClr val="00B05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06518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C0EE1-4A42-4D8E-E261-EA297F4F5141}"/>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Utilities</a:t>
            </a:r>
          </a:p>
        </p:txBody>
      </p:sp>
      <p:sp>
        <p:nvSpPr>
          <p:cNvPr id="3" name="Content Placeholder 2">
            <a:extLst>
              <a:ext uri="{FF2B5EF4-FFF2-40B4-BE49-F238E27FC236}">
                <a16:creationId xmlns:a16="http://schemas.microsoft.com/office/drawing/2014/main" id="{4CEA4472-F141-F675-9FB8-1E54900B0F4E}"/>
              </a:ext>
            </a:extLst>
          </p:cNvPr>
          <p:cNvSpPr>
            <a:spLocks noGrp="1"/>
          </p:cNvSpPr>
          <p:nvPr>
            <p:ph idx="1"/>
          </p:nvPr>
        </p:nvSpPr>
        <p:spPr/>
        <p:txBody>
          <a:bodyPr>
            <a:normAutofit/>
          </a:bodyPr>
          <a:lstStyle/>
          <a:p>
            <a:pPr marL="0" indent="0">
              <a:buNone/>
            </a:pPr>
            <a:r>
              <a:rPr lang="en-US" dirty="0">
                <a:latin typeface="Franklin Gothic Book" panose="020B0503020102020204" pitchFamily="34" charset="0"/>
              </a:rPr>
              <a:t>Utility companies with facilities in the project area:</a:t>
            </a:r>
          </a:p>
          <a:p>
            <a:pPr lvl="1">
              <a:buFont typeface="Arial" panose="020B0604020202020204" pitchFamily="34" charset="0"/>
              <a:buChar char="•"/>
            </a:pPr>
            <a:r>
              <a:rPr lang="en-US" sz="2000" dirty="0">
                <a:latin typeface="Franklin Gothic Book" panose="020B0503020102020204" pitchFamily="34" charset="0"/>
              </a:rPr>
              <a:t>Eversource Energy – Electric Distribution</a:t>
            </a:r>
          </a:p>
          <a:p>
            <a:pPr lvl="1">
              <a:buFont typeface="Arial" panose="020B0604020202020204" pitchFamily="34" charset="0"/>
              <a:buChar char="•"/>
            </a:pPr>
            <a:r>
              <a:rPr lang="en-US" sz="2000" dirty="0">
                <a:latin typeface="Franklin Gothic Book" panose="020B0503020102020204" pitchFamily="34" charset="0"/>
              </a:rPr>
              <a:t>Eversource Energy – Gas</a:t>
            </a:r>
          </a:p>
          <a:p>
            <a:pPr lvl="1">
              <a:buFont typeface="Arial" panose="020B0604020202020204" pitchFamily="34" charset="0"/>
              <a:buChar char="•"/>
            </a:pPr>
            <a:r>
              <a:rPr lang="en-US" sz="2000" dirty="0">
                <a:latin typeface="Franklin Gothic Book" panose="020B0503020102020204" pitchFamily="34" charset="0"/>
              </a:rPr>
              <a:t>City of Bristol Water and Sewer Department</a:t>
            </a:r>
          </a:p>
          <a:p>
            <a:pPr lvl="1">
              <a:buFont typeface="Arial" panose="020B0604020202020204" pitchFamily="34" charset="0"/>
              <a:buChar char="•"/>
            </a:pPr>
            <a:r>
              <a:rPr lang="en-US" sz="2000" dirty="0">
                <a:latin typeface="Franklin Gothic Book" panose="020B0503020102020204" pitchFamily="34" charset="0"/>
              </a:rPr>
              <a:t>Frontier Communications </a:t>
            </a:r>
          </a:p>
          <a:p>
            <a:pPr lvl="1">
              <a:buFont typeface="Arial" panose="020B0604020202020204" pitchFamily="34" charset="0"/>
              <a:buChar char="•"/>
            </a:pPr>
            <a:r>
              <a:rPr lang="en-US" sz="2000" dirty="0">
                <a:latin typeface="Franklin Gothic Book" panose="020B0503020102020204" pitchFamily="34" charset="0"/>
              </a:rPr>
              <a:t>Comcast Cable </a:t>
            </a:r>
          </a:p>
          <a:p>
            <a:pPr lvl="1">
              <a:buFont typeface="Arial" panose="020B0604020202020204" pitchFamily="34" charset="0"/>
              <a:buChar char="•"/>
            </a:pPr>
            <a:r>
              <a:rPr lang="en-US" sz="2000" dirty="0">
                <a:latin typeface="Franklin Gothic Book" panose="020B0503020102020204" pitchFamily="34" charset="0"/>
              </a:rPr>
              <a:t>Crown Castle  </a:t>
            </a:r>
          </a:p>
        </p:txBody>
      </p:sp>
      <p:sp>
        <p:nvSpPr>
          <p:cNvPr id="4" name="TextBox 3">
            <a:extLst>
              <a:ext uri="{FF2B5EF4-FFF2-40B4-BE49-F238E27FC236}">
                <a16:creationId xmlns:a16="http://schemas.microsoft.com/office/drawing/2014/main" id="{AE31A242-8C3F-B361-5684-0083260A6683}"/>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21495424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FCFC0-8F54-9B23-82B9-5CA28848B444}"/>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Utility Relocations</a:t>
            </a:r>
          </a:p>
        </p:txBody>
      </p:sp>
      <p:pic>
        <p:nvPicPr>
          <p:cNvPr id="5" name="Content Placeholder 4">
            <a:extLst>
              <a:ext uri="{FF2B5EF4-FFF2-40B4-BE49-F238E27FC236}">
                <a16:creationId xmlns:a16="http://schemas.microsoft.com/office/drawing/2014/main" id="{A228420B-C08C-2B89-8E25-568DF26F53EA}"/>
              </a:ext>
            </a:extLst>
          </p:cNvPr>
          <p:cNvPicPr>
            <a:picLocks noGrp="1" noChangeAspect="1"/>
          </p:cNvPicPr>
          <p:nvPr>
            <p:ph idx="1"/>
          </p:nvPr>
        </p:nvPicPr>
        <p:blipFill>
          <a:blip r:embed="rId2"/>
          <a:stretch>
            <a:fillRect/>
          </a:stretch>
        </p:blipFill>
        <p:spPr>
          <a:xfrm>
            <a:off x="870268" y="1875151"/>
            <a:ext cx="10781970" cy="3657600"/>
          </a:xfrm>
        </p:spPr>
      </p:pic>
      <p:pic>
        <p:nvPicPr>
          <p:cNvPr id="7" name="Picture 6">
            <a:extLst>
              <a:ext uri="{FF2B5EF4-FFF2-40B4-BE49-F238E27FC236}">
                <a16:creationId xmlns:a16="http://schemas.microsoft.com/office/drawing/2014/main" id="{3C900420-BD26-CAE8-7D48-6521825315BE}"/>
              </a:ext>
            </a:extLst>
          </p:cNvPr>
          <p:cNvPicPr>
            <a:picLocks noChangeAspect="1"/>
          </p:cNvPicPr>
          <p:nvPr/>
        </p:nvPicPr>
        <p:blipFill>
          <a:blip r:embed="rId3"/>
          <a:stretch>
            <a:fillRect/>
          </a:stretch>
        </p:blipFill>
        <p:spPr>
          <a:xfrm>
            <a:off x="195146" y="2215389"/>
            <a:ext cx="11862668" cy="2743200"/>
          </a:xfrm>
          <a:prstGeom prst="rect">
            <a:avLst/>
          </a:prstGeom>
        </p:spPr>
      </p:pic>
      <p:pic>
        <p:nvPicPr>
          <p:cNvPr id="9" name="Picture 8">
            <a:extLst>
              <a:ext uri="{FF2B5EF4-FFF2-40B4-BE49-F238E27FC236}">
                <a16:creationId xmlns:a16="http://schemas.microsoft.com/office/drawing/2014/main" id="{535B03DB-B09B-8F3B-6886-3EB04B42CBDC}"/>
              </a:ext>
            </a:extLst>
          </p:cNvPr>
          <p:cNvPicPr>
            <a:picLocks noChangeAspect="1"/>
          </p:cNvPicPr>
          <p:nvPr/>
        </p:nvPicPr>
        <p:blipFill>
          <a:blip r:embed="rId4"/>
          <a:stretch>
            <a:fillRect/>
          </a:stretch>
        </p:blipFill>
        <p:spPr>
          <a:xfrm>
            <a:off x="0" y="1598177"/>
            <a:ext cx="12192000" cy="3661646"/>
          </a:xfrm>
          <a:prstGeom prst="rect">
            <a:avLst/>
          </a:prstGeom>
        </p:spPr>
      </p:pic>
      <p:pic>
        <p:nvPicPr>
          <p:cNvPr id="11" name="Picture 10">
            <a:extLst>
              <a:ext uri="{FF2B5EF4-FFF2-40B4-BE49-F238E27FC236}">
                <a16:creationId xmlns:a16="http://schemas.microsoft.com/office/drawing/2014/main" id="{B5F4D788-D36F-CEE8-2575-B464945FC747}"/>
              </a:ext>
            </a:extLst>
          </p:cNvPr>
          <p:cNvPicPr>
            <a:picLocks noChangeAspect="1"/>
          </p:cNvPicPr>
          <p:nvPr/>
        </p:nvPicPr>
        <p:blipFill>
          <a:blip r:embed="rId5"/>
          <a:stretch>
            <a:fillRect/>
          </a:stretch>
        </p:blipFill>
        <p:spPr>
          <a:xfrm>
            <a:off x="163729" y="1529998"/>
            <a:ext cx="11928143" cy="4572000"/>
          </a:xfrm>
          <a:prstGeom prst="rect">
            <a:avLst/>
          </a:prstGeom>
        </p:spPr>
      </p:pic>
      <p:pic>
        <p:nvPicPr>
          <p:cNvPr id="13" name="Picture 12">
            <a:extLst>
              <a:ext uri="{FF2B5EF4-FFF2-40B4-BE49-F238E27FC236}">
                <a16:creationId xmlns:a16="http://schemas.microsoft.com/office/drawing/2014/main" id="{1A008643-E0E9-0C2F-C72C-9AA215054290}"/>
              </a:ext>
            </a:extLst>
          </p:cNvPr>
          <p:cNvPicPr>
            <a:picLocks noChangeAspect="1"/>
          </p:cNvPicPr>
          <p:nvPr/>
        </p:nvPicPr>
        <p:blipFill>
          <a:blip r:embed="rId6"/>
          <a:stretch>
            <a:fillRect/>
          </a:stretch>
        </p:blipFill>
        <p:spPr>
          <a:xfrm>
            <a:off x="0" y="1598177"/>
            <a:ext cx="12192000" cy="4183665"/>
          </a:xfrm>
          <a:prstGeom prst="rect">
            <a:avLst/>
          </a:prstGeom>
        </p:spPr>
      </p:pic>
      <p:sp>
        <p:nvSpPr>
          <p:cNvPr id="4" name="TextBox 3">
            <a:extLst>
              <a:ext uri="{FF2B5EF4-FFF2-40B4-BE49-F238E27FC236}">
                <a16:creationId xmlns:a16="http://schemas.microsoft.com/office/drawing/2014/main" id="{67F15917-8A5D-AD95-8FE9-0709E74B7B9E}"/>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367501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0CD32-00B8-69B8-1B1B-DB45CC6C9C6E}"/>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Utility Relocations</a:t>
            </a:r>
          </a:p>
        </p:txBody>
      </p:sp>
      <p:pic>
        <p:nvPicPr>
          <p:cNvPr id="5" name="Content Placeholder 4">
            <a:extLst>
              <a:ext uri="{FF2B5EF4-FFF2-40B4-BE49-F238E27FC236}">
                <a16:creationId xmlns:a16="http://schemas.microsoft.com/office/drawing/2014/main" id="{4D3A296F-CA00-A4DC-8E6F-343B20EBE9EB}"/>
              </a:ext>
            </a:extLst>
          </p:cNvPr>
          <p:cNvPicPr>
            <a:picLocks noGrp="1" noChangeAspect="1"/>
          </p:cNvPicPr>
          <p:nvPr>
            <p:ph idx="1"/>
          </p:nvPr>
        </p:nvPicPr>
        <p:blipFill>
          <a:blip r:embed="rId2"/>
          <a:stretch>
            <a:fillRect/>
          </a:stretch>
        </p:blipFill>
        <p:spPr>
          <a:xfrm>
            <a:off x="51753" y="1821937"/>
            <a:ext cx="12088495" cy="3931920"/>
          </a:xfrm>
        </p:spPr>
      </p:pic>
      <p:pic>
        <p:nvPicPr>
          <p:cNvPr id="7" name="Picture 6">
            <a:extLst>
              <a:ext uri="{FF2B5EF4-FFF2-40B4-BE49-F238E27FC236}">
                <a16:creationId xmlns:a16="http://schemas.microsoft.com/office/drawing/2014/main" id="{39789D0B-86E4-2741-116E-8F94C30512F2}"/>
              </a:ext>
            </a:extLst>
          </p:cNvPr>
          <p:cNvPicPr>
            <a:picLocks noChangeAspect="1"/>
          </p:cNvPicPr>
          <p:nvPr/>
        </p:nvPicPr>
        <p:blipFill>
          <a:blip r:embed="rId3"/>
          <a:stretch>
            <a:fillRect/>
          </a:stretch>
        </p:blipFill>
        <p:spPr>
          <a:xfrm>
            <a:off x="-51753" y="1821937"/>
            <a:ext cx="12192000" cy="3587855"/>
          </a:xfrm>
          <a:prstGeom prst="rect">
            <a:avLst/>
          </a:prstGeom>
        </p:spPr>
      </p:pic>
      <p:pic>
        <p:nvPicPr>
          <p:cNvPr id="9" name="Picture 8">
            <a:extLst>
              <a:ext uri="{FF2B5EF4-FFF2-40B4-BE49-F238E27FC236}">
                <a16:creationId xmlns:a16="http://schemas.microsoft.com/office/drawing/2014/main" id="{764CDC7E-69FE-24AC-098E-71AC16E14A4E}"/>
              </a:ext>
            </a:extLst>
          </p:cNvPr>
          <p:cNvPicPr>
            <a:picLocks noChangeAspect="1"/>
          </p:cNvPicPr>
          <p:nvPr/>
        </p:nvPicPr>
        <p:blipFill>
          <a:blip r:embed="rId4"/>
          <a:stretch>
            <a:fillRect/>
          </a:stretch>
        </p:blipFill>
        <p:spPr>
          <a:xfrm>
            <a:off x="51752" y="1821937"/>
            <a:ext cx="12192000" cy="3607699"/>
          </a:xfrm>
          <a:prstGeom prst="rect">
            <a:avLst/>
          </a:prstGeom>
        </p:spPr>
      </p:pic>
      <p:pic>
        <p:nvPicPr>
          <p:cNvPr id="11" name="Picture 10">
            <a:extLst>
              <a:ext uri="{FF2B5EF4-FFF2-40B4-BE49-F238E27FC236}">
                <a16:creationId xmlns:a16="http://schemas.microsoft.com/office/drawing/2014/main" id="{880E65F2-B678-A457-E8B4-2C7E7992CF18}"/>
              </a:ext>
            </a:extLst>
          </p:cNvPr>
          <p:cNvPicPr>
            <a:picLocks noChangeAspect="1"/>
          </p:cNvPicPr>
          <p:nvPr/>
        </p:nvPicPr>
        <p:blipFill>
          <a:blip r:embed="rId5"/>
          <a:stretch>
            <a:fillRect/>
          </a:stretch>
        </p:blipFill>
        <p:spPr>
          <a:xfrm>
            <a:off x="133904" y="1593337"/>
            <a:ext cx="11985151" cy="4389120"/>
          </a:xfrm>
          <a:prstGeom prst="rect">
            <a:avLst/>
          </a:prstGeom>
        </p:spPr>
      </p:pic>
      <p:pic>
        <p:nvPicPr>
          <p:cNvPr id="13" name="Picture 12">
            <a:extLst>
              <a:ext uri="{FF2B5EF4-FFF2-40B4-BE49-F238E27FC236}">
                <a16:creationId xmlns:a16="http://schemas.microsoft.com/office/drawing/2014/main" id="{2C7B1F92-590C-EE42-D5A1-469D308639DB}"/>
              </a:ext>
            </a:extLst>
          </p:cNvPr>
          <p:cNvPicPr>
            <a:picLocks noChangeAspect="1"/>
          </p:cNvPicPr>
          <p:nvPr/>
        </p:nvPicPr>
        <p:blipFill>
          <a:blip r:embed="rId6"/>
          <a:stretch>
            <a:fillRect/>
          </a:stretch>
        </p:blipFill>
        <p:spPr>
          <a:xfrm>
            <a:off x="632573" y="1593337"/>
            <a:ext cx="11030357" cy="4480560"/>
          </a:xfrm>
          <a:prstGeom prst="rect">
            <a:avLst/>
          </a:prstGeom>
        </p:spPr>
      </p:pic>
      <p:sp>
        <p:nvSpPr>
          <p:cNvPr id="3" name="TextBox 2">
            <a:extLst>
              <a:ext uri="{FF2B5EF4-FFF2-40B4-BE49-F238E27FC236}">
                <a16:creationId xmlns:a16="http://schemas.microsoft.com/office/drawing/2014/main" id="{FBB879F7-8656-CBD1-A7D5-D0B3B3389B7A}"/>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32376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80B8E-526E-4430-F573-21A8E89FD7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4A45A8-4CBA-4E37-8FE2-F310B4B8A98B}"/>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Summary</a:t>
            </a:r>
          </a:p>
        </p:txBody>
      </p:sp>
      <p:sp>
        <p:nvSpPr>
          <p:cNvPr id="3" name="Content Placeholder 2">
            <a:extLst>
              <a:ext uri="{FF2B5EF4-FFF2-40B4-BE49-F238E27FC236}">
                <a16:creationId xmlns:a16="http://schemas.microsoft.com/office/drawing/2014/main" id="{CAD55C18-840F-9E7F-9834-57B74472BCC5}"/>
              </a:ext>
            </a:extLst>
          </p:cNvPr>
          <p:cNvSpPr>
            <a:spLocks noGrp="1"/>
          </p:cNvSpPr>
          <p:nvPr>
            <p:ph idx="1"/>
          </p:nvPr>
        </p:nvSpPr>
        <p:spPr>
          <a:xfrm>
            <a:off x="1066800" y="1323220"/>
            <a:ext cx="10058400" cy="4846320"/>
          </a:xfrm>
        </p:spPr>
        <p:txBody>
          <a:bodyPr>
            <a:normAutofit fontScale="92500" lnSpcReduction="10000"/>
          </a:bodyPr>
          <a:lstStyle/>
          <a:p>
            <a:pPr marL="0" indent="0">
              <a:lnSpc>
                <a:spcPct val="100000"/>
              </a:lnSpc>
              <a:buNone/>
            </a:pPr>
            <a:r>
              <a:rPr lang="en-US" b="1" dirty="0">
                <a:latin typeface="Franklin Gothic Book" panose="020B0503020102020204" pitchFamily="34" charset="0"/>
              </a:rPr>
              <a:t>Purpose </a:t>
            </a:r>
          </a:p>
          <a:p>
            <a:pPr lvl="1">
              <a:lnSpc>
                <a:spcPct val="100000"/>
              </a:lnSpc>
              <a:buFont typeface="Arial" panose="020B0604020202020204" pitchFamily="34" charset="0"/>
              <a:buChar char="•"/>
            </a:pPr>
            <a:r>
              <a:rPr lang="en-US" sz="2000" dirty="0">
                <a:latin typeface="Franklin Gothic Book" panose="020B0503020102020204" pitchFamily="34" charset="0"/>
              </a:rPr>
              <a:t>Purpose: To improve safety, access management, pedestrian accommodations and aesthetic qualities along Riverside Avenue. </a:t>
            </a:r>
          </a:p>
          <a:p>
            <a:pPr marL="0" indent="0">
              <a:spcAft>
                <a:spcPts val="600"/>
              </a:spcAft>
              <a:buNone/>
            </a:pPr>
            <a:r>
              <a:rPr lang="en-US" b="1" dirty="0">
                <a:latin typeface="Franklin Gothic Book" panose="020B0503020102020204" pitchFamily="34" charset="0"/>
              </a:rPr>
              <a:t>Proposed Improvements </a:t>
            </a:r>
          </a:p>
          <a:p>
            <a:pPr lvl="1">
              <a:buFont typeface="Arial" panose="020B0604020202020204" pitchFamily="34" charset="0"/>
              <a:buChar char="•"/>
            </a:pPr>
            <a:r>
              <a:rPr lang="en-US" sz="2000" dirty="0">
                <a:latin typeface="Franklin Gothic Book" panose="020B0503020102020204" pitchFamily="34" charset="0"/>
              </a:rPr>
              <a:t>Full Depth Reconstruction</a:t>
            </a:r>
          </a:p>
          <a:p>
            <a:pPr lvl="1">
              <a:buFont typeface="Arial" panose="020B0604020202020204" pitchFamily="34" charset="0"/>
              <a:buChar char="•"/>
            </a:pPr>
            <a:r>
              <a:rPr lang="en-US" sz="2000" dirty="0">
                <a:latin typeface="Franklin Gothic Book" panose="020B0503020102020204" pitchFamily="34" charset="0"/>
              </a:rPr>
              <a:t>Granite Stone Curbing</a:t>
            </a:r>
          </a:p>
          <a:p>
            <a:pPr lvl="1">
              <a:buFont typeface="Arial" panose="020B0604020202020204" pitchFamily="34" charset="0"/>
              <a:buChar char="•"/>
            </a:pPr>
            <a:r>
              <a:rPr lang="en-US" sz="2000" dirty="0">
                <a:latin typeface="Franklin Gothic Book" panose="020B0503020102020204" pitchFamily="34" charset="0"/>
              </a:rPr>
              <a:t>Standardization of Driveways</a:t>
            </a:r>
          </a:p>
          <a:p>
            <a:pPr lvl="1">
              <a:buFont typeface="Arial" panose="020B0604020202020204" pitchFamily="34" charset="0"/>
              <a:buChar char="•"/>
            </a:pPr>
            <a:r>
              <a:rPr lang="en-US" sz="2000" dirty="0">
                <a:latin typeface="Franklin Gothic Book" panose="020B0503020102020204" pitchFamily="34" charset="0"/>
              </a:rPr>
              <a:t>3.5’ Brick Sidewalk</a:t>
            </a:r>
          </a:p>
          <a:p>
            <a:pPr lvl="1">
              <a:buFont typeface="Arial" panose="020B0604020202020204" pitchFamily="34" charset="0"/>
              <a:buChar char="•"/>
            </a:pPr>
            <a:r>
              <a:rPr lang="en-US" sz="2000" dirty="0">
                <a:latin typeface="Franklin Gothic Book" panose="020B0503020102020204" pitchFamily="34" charset="0"/>
              </a:rPr>
              <a:t>5’ Sidewalks</a:t>
            </a:r>
          </a:p>
          <a:p>
            <a:pPr lvl="1">
              <a:buFont typeface="Arial" panose="020B0604020202020204" pitchFamily="34" charset="0"/>
              <a:buChar char="•"/>
            </a:pPr>
            <a:r>
              <a:rPr lang="en-US" sz="2000" dirty="0">
                <a:latin typeface="Franklin Gothic Book" panose="020B0503020102020204" pitchFamily="34" charset="0"/>
              </a:rPr>
              <a:t>Decorative Lighting</a:t>
            </a:r>
          </a:p>
          <a:p>
            <a:pPr marL="0" indent="0">
              <a:spcAft>
                <a:spcPts val="600"/>
              </a:spcAft>
              <a:buNone/>
            </a:pPr>
            <a:r>
              <a:rPr lang="en-US" b="1" dirty="0">
                <a:latin typeface="Franklin Gothic Book" panose="020B0503020102020204" pitchFamily="34" charset="0"/>
              </a:rPr>
              <a:t>Project Schedule</a:t>
            </a:r>
          </a:p>
          <a:p>
            <a:pPr lvl="1">
              <a:buFont typeface="Arial" panose="020B0604020202020204" pitchFamily="34" charset="0"/>
              <a:buChar char="•"/>
            </a:pPr>
            <a:r>
              <a:rPr lang="en-US" sz="2000" dirty="0">
                <a:latin typeface="Franklin Gothic Book" panose="020B0503020102020204" pitchFamily="34" charset="0"/>
              </a:rPr>
              <a:t>Contract Documents: July 2026</a:t>
            </a:r>
          </a:p>
          <a:p>
            <a:pPr lvl="1">
              <a:buFont typeface="Arial" panose="020B0604020202020204" pitchFamily="34" charset="0"/>
              <a:buChar char="•"/>
            </a:pPr>
            <a:r>
              <a:rPr lang="en-US" sz="2000" dirty="0">
                <a:latin typeface="Franklin Gothic Book" panose="020B0503020102020204" pitchFamily="34" charset="0"/>
              </a:rPr>
              <a:t>Advertising: September 2026</a:t>
            </a:r>
          </a:p>
          <a:p>
            <a:pPr lvl="1">
              <a:buFont typeface="Arial" panose="020B0604020202020204" pitchFamily="34" charset="0"/>
              <a:buChar char="•"/>
            </a:pPr>
            <a:r>
              <a:rPr lang="en-US" sz="2000" dirty="0">
                <a:latin typeface="Franklin Gothic Book" panose="020B0503020102020204" pitchFamily="34" charset="0"/>
              </a:rPr>
              <a:t>Construction: April 2026</a:t>
            </a:r>
          </a:p>
          <a:p>
            <a:pPr lvl="1">
              <a:lnSpc>
                <a:spcPct val="100000"/>
              </a:lnSpc>
              <a:buFont typeface="Arial" panose="020B0604020202020204" pitchFamily="34" charset="0"/>
              <a:buChar char="•"/>
            </a:pPr>
            <a:endParaRPr lang="en-US" sz="2000" dirty="0">
              <a:latin typeface="Franklin Gothic Book" panose="020B0503020102020204" pitchFamily="34" charset="0"/>
            </a:endParaRPr>
          </a:p>
        </p:txBody>
      </p:sp>
      <p:pic>
        <p:nvPicPr>
          <p:cNvPr id="5" name="Picture 4">
            <a:extLst>
              <a:ext uri="{FF2B5EF4-FFF2-40B4-BE49-F238E27FC236}">
                <a16:creationId xmlns:a16="http://schemas.microsoft.com/office/drawing/2014/main" id="{9E03EB32-BFD0-809D-61A3-0B9C695130DB}"/>
              </a:ext>
            </a:extLst>
          </p:cNvPr>
          <p:cNvPicPr>
            <a:picLocks noChangeAspect="1"/>
          </p:cNvPicPr>
          <p:nvPr/>
        </p:nvPicPr>
        <p:blipFill>
          <a:blip r:embed="rId3"/>
          <a:srcRect l="2370" t="4807" r="2191" b="5601"/>
          <a:stretch/>
        </p:blipFill>
        <p:spPr>
          <a:xfrm>
            <a:off x="5689968" y="2472118"/>
            <a:ext cx="5465712" cy="2743200"/>
          </a:xfrm>
          <a:prstGeom prst="rect">
            <a:avLst/>
          </a:prstGeom>
        </p:spPr>
      </p:pic>
      <p:sp>
        <p:nvSpPr>
          <p:cNvPr id="6" name="TextBox 5">
            <a:extLst>
              <a:ext uri="{FF2B5EF4-FFF2-40B4-BE49-F238E27FC236}">
                <a16:creationId xmlns:a16="http://schemas.microsoft.com/office/drawing/2014/main" id="{146416B9-1162-C201-37D0-FADD1ACDD0D1}"/>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814013229"/>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DA8C1-E2E3-378C-2D88-23ED11518375}"/>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Title VI – Civil Rights</a:t>
            </a:r>
          </a:p>
        </p:txBody>
      </p:sp>
      <p:sp>
        <p:nvSpPr>
          <p:cNvPr id="3" name="Content Placeholder 2">
            <a:extLst>
              <a:ext uri="{FF2B5EF4-FFF2-40B4-BE49-F238E27FC236}">
                <a16:creationId xmlns:a16="http://schemas.microsoft.com/office/drawing/2014/main" id="{F7EEC7B2-0AAC-CE30-F910-7C0192ACA64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349541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D9076-CFA4-E8F2-2A6E-4A7D6D26DB9C}"/>
            </a:ext>
          </a:extLst>
        </p:cNvPr>
        <p:cNvGrpSpPr/>
        <p:nvPr/>
      </p:nvGrpSpPr>
      <p:grpSpPr>
        <a:xfrm>
          <a:off x="0" y="0"/>
          <a:ext cx="0" cy="0"/>
          <a:chOff x="0" y="0"/>
          <a:chExt cx="0" cy="0"/>
        </a:xfrm>
      </p:grpSpPr>
      <p:pic>
        <p:nvPicPr>
          <p:cNvPr id="5" name="Content Placeholder 4" descr="Questions with solid fill">
            <a:extLst>
              <a:ext uri="{FF2B5EF4-FFF2-40B4-BE49-F238E27FC236}">
                <a16:creationId xmlns:a16="http://schemas.microsoft.com/office/drawing/2014/main" id="{A79BE9B7-EE6C-B189-BC80-0ACEE746CA85}"/>
              </a:ext>
            </a:extLst>
          </p:cNvPr>
          <p:cNvPicPr>
            <a:picLocks noGrp="1" noChangeAspect="1"/>
          </p:cNvPicPr>
          <p:nvPr>
            <p:ph idx="4294967295"/>
          </p:nvPr>
        </p:nvPicPr>
        <p:blipFill>
          <a:blip r:embed="rId3">
            <a:extLst>
              <a:ext uri="{96DAC541-7B7A-43D3-8B79-37D633B846F1}">
                <asvg:svgBlip xmlns:asvg="http://schemas.microsoft.com/office/drawing/2016/SVG/main" r:embed="rId4"/>
              </a:ext>
            </a:extLst>
          </a:blip>
          <a:stretch>
            <a:fillRect/>
          </a:stretch>
        </p:blipFill>
        <p:spPr>
          <a:xfrm>
            <a:off x="8105775" y="1481230"/>
            <a:ext cx="2449486" cy="2449486"/>
          </a:xfrm>
          <a:prstGeom prst="rect">
            <a:avLst/>
          </a:prstGeom>
        </p:spPr>
      </p:pic>
      <p:sp>
        <p:nvSpPr>
          <p:cNvPr id="4" name="Title 3">
            <a:extLst>
              <a:ext uri="{FF2B5EF4-FFF2-40B4-BE49-F238E27FC236}">
                <a16:creationId xmlns:a16="http://schemas.microsoft.com/office/drawing/2014/main" id="{4AA8968C-5DF4-F26E-3F5A-EA7FDEF2F256}"/>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Questions and Answer</a:t>
            </a:r>
          </a:p>
        </p:txBody>
      </p:sp>
      <p:sp>
        <p:nvSpPr>
          <p:cNvPr id="3" name="Content Placeholder 2">
            <a:extLst>
              <a:ext uri="{FF2B5EF4-FFF2-40B4-BE49-F238E27FC236}">
                <a16:creationId xmlns:a16="http://schemas.microsoft.com/office/drawing/2014/main" id="{155A97EA-B674-BFB2-38ED-80F6BA59AD09}"/>
              </a:ext>
            </a:extLst>
          </p:cNvPr>
          <p:cNvSpPr txBox="1">
            <a:spLocks/>
          </p:cNvSpPr>
          <p:nvPr/>
        </p:nvSpPr>
        <p:spPr>
          <a:xfrm>
            <a:off x="1483057" y="1328744"/>
            <a:ext cx="10058400" cy="484632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dirty="0">
                <a:latin typeface="Franklin Gothic Book" panose="020B0503020102020204" pitchFamily="34" charset="0"/>
              </a:rPr>
              <a:t>Recording: </a:t>
            </a:r>
          </a:p>
          <a:p>
            <a:pPr lvl="1">
              <a:buFont typeface="Arial" panose="020B0604020202020204" pitchFamily="34" charset="0"/>
              <a:buChar char="•"/>
            </a:pPr>
            <a:r>
              <a:rPr lang="en-US" sz="2000" u="sng" dirty="0">
                <a:solidFill>
                  <a:srgbClr val="467886"/>
                </a:solidFill>
                <a:latin typeface="Franklin Gothic Book" panose="020B0503020102020204" pitchFamily="34" charset="0"/>
                <a:ea typeface="Aptos" panose="020B0004020202020204" pitchFamily="34" charset="0"/>
                <a:cs typeface="Aptos" panose="020B0004020202020204" pitchFamily="34" charset="0"/>
                <a:hlinkClick r:id="rId5"/>
              </a:rPr>
              <a:t>https://bristolct.portal.civicclerk.com/</a:t>
            </a:r>
            <a:r>
              <a:rPr lang="en-US" sz="2000" dirty="0">
                <a:latin typeface="Franklin Gothic Book" panose="020B0503020102020204" pitchFamily="34" charset="0"/>
                <a:ea typeface="Aptos" panose="020B0004020202020204" pitchFamily="34" charset="0"/>
                <a:cs typeface="Aptos" panose="020B0004020202020204" pitchFamily="34" charset="0"/>
              </a:rPr>
              <a:t> </a:t>
            </a:r>
          </a:p>
          <a:p>
            <a:pPr lvl="1">
              <a:buFont typeface="Arial" panose="020B0604020202020204" pitchFamily="34" charset="0"/>
              <a:buChar char="•"/>
            </a:pPr>
            <a:endParaRPr lang="en-US" sz="2000" i="1" dirty="0">
              <a:latin typeface="Franklin Gothic Book" panose="020B0503020102020204" pitchFamily="34" charset="0"/>
            </a:endParaRPr>
          </a:p>
          <a:p>
            <a:pPr marL="0" indent="0">
              <a:buFont typeface="Calibri" panose="020F0502020204030204" pitchFamily="34" charset="0"/>
              <a:buNone/>
            </a:pPr>
            <a:r>
              <a:rPr lang="en-US" dirty="0">
                <a:latin typeface="Franklin Gothic Book" panose="020B0503020102020204" pitchFamily="34" charset="0"/>
              </a:rPr>
              <a:t>Submit a Question or Comment</a:t>
            </a:r>
          </a:p>
          <a:p>
            <a:pPr lvl="1">
              <a:buFont typeface="Arial" panose="020B0604020202020204" pitchFamily="34" charset="0"/>
              <a:buChar char="•"/>
            </a:pPr>
            <a:r>
              <a:rPr lang="en-US" sz="2000" dirty="0">
                <a:latin typeface="Franklin Gothic Book" panose="020B0503020102020204" pitchFamily="34" charset="0"/>
              </a:rPr>
              <a:t>Q&amp;A Session </a:t>
            </a:r>
          </a:p>
          <a:p>
            <a:pPr lvl="1">
              <a:buFont typeface="Arial" panose="020B0604020202020204" pitchFamily="34" charset="0"/>
              <a:buChar char="•"/>
            </a:pPr>
            <a:r>
              <a:rPr lang="en-US" sz="2000" dirty="0">
                <a:latin typeface="Franklin Gothic Book" panose="020B0503020102020204" pitchFamily="34" charset="0"/>
              </a:rPr>
              <a:t>Email: </a:t>
            </a:r>
            <a:r>
              <a:rPr lang="en-US" sz="2000" dirty="0">
                <a:latin typeface="Franklin Gothic Book" panose="020B0503020102020204" pitchFamily="34" charset="0"/>
                <a:hlinkClick r:id="rId6"/>
              </a:rPr>
              <a:t>RaymondRogozinski@bristolct.gov</a:t>
            </a:r>
            <a:endParaRPr lang="en-US" sz="2000" dirty="0">
              <a:latin typeface="Franklin Gothic Book" panose="020B0503020102020204" pitchFamily="34" charset="0"/>
            </a:endParaRPr>
          </a:p>
          <a:p>
            <a:pPr lvl="1">
              <a:buFont typeface="Arial" panose="020B0604020202020204" pitchFamily="34" charset="0"/>
              <a:buChar char="•"/>
            </a:pPr>
            <a:r>
              <a:rPr lang="en-US" sz="2000" dirty="0">
                <a:latin typeface="Franklin Gothic Book" panose="020B0503020102020204" pitchFamily="34" charset="0"/>
              </a:rPr>
              <a:t>Telephone: Raymond Rogozinski at (860) 584-6125 </a:t>
            </a:r>
          </a:p>
          <a:p>
            <a:pPr marL="201168" lvl="1" indent="0">
              <a:buNone/>
            </a:pPr>
            <a:endParaRPr lang="en-US" sz="2000" dirty="0">
              <a:latin typeface="Franklin Gothic Book" panose="020B0503020102020204" pitchFamily="34" charset="0"/>
            </a:endParaRPr>
          </a:p>
          <a:p>
            <a:pPr marL="0">
              <a:buFont typeface="Calibri" panose="020F0502020204030204" pitchFamily="34" charset="0"/>
              <a:buNone/>
            </a:pPr>
            <a:r>
              <a:rPr lang="en-US" dirty="0">
                <a:latin typeface="Franklin Gothic Book" panose="020B0503020102020204" pitchFamily="34" charset="0"/>
              </a:rPr>
              <a:t>Comment Period is open </a:t>
            </a:r>
            <a:r>
              <a:rPr lang="en-US" sz="2000" dirty="0">
                <a:latin typeface="Franklin Gothic Book" panose="020B0503020102020204" pitchFamily="34" charset="0"/>
              </a:rPr>
              <a:t>through </a:t>
            </a:r>
            <a:r>
              <a:rPr lang="en-US" sz="2000" b="1" dirty="0">
                <a:solidFill>
                  <a:srgbClr val="4A66AC"/>
                </a:solidFill>
                <a:latin typeface="Franklin Gothic Book" panose="020B0503020102020204" pitchFamily="34" charset="0"/>
              </a:rPr>
              <a:t>May 13, 2025,</a:t>
            </a:r>
            <a:r>
              <a:rPr lang="en-US" sz="2000" dirty="0">
                <a:latin typeface="Franklin Gothic Book" panose="020B0503020102020204" pitchFamily="34" charset="0"/>
              </a:rPr>
              <a:t> via Email or Telephone</a:t>
            </a:r>
          </a:p>
          <a:p>
            <a:pPr lvl="1">
              <a:buFont typeface="Arial" panose="020B0604020202020204" pitchFamily="34" charset="0"/>
              <a:buChar char="•"/>
            </a:pPr>
            <a:endParaRPr lang="en-US" i="1" dirty="0"/>
          </a:p>
        </p:txBody>
      </p:sp>
      <p:sp>
        <p:nvSpPr>
          <p:cNvPr id="2" name="TextBox 1">
            <a:extLst>
              <a:ext uri="{FF2B5EF4-FFF2-40B4-BE49-F238E27FC236}">
                <a16:creationId xmlns:a16="http://schemas.microsoft.com/office/drawing/2014/main" id="{03B221BE-7209-0256-C690-71DC4E40B448}"/>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3110878446"/>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52BAA-75EB-D875-E13D-B1E36DD53DFA}"/>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General Project Information</a:t>
            </a:r>
          </a:p>
        </p:txBody>
      </p:sp>
      <p:sp>
        <p:nvSpPr>
          <p:cNvPr id="3" name="Content Placeholder 2">
            <a:extLst>
              <a:ext uri="{FF2B5EF4-FFF2-40B4-BE49-F238E27FC236}">
                <a16:creationId xmlns:a16="http://schemas.microsoft.com/office/drawing/2014/main" id="{06EA8B03-EC77-341C-4ACE-6FB2D18C4D1F}"/>
              </a:ext>
            </a:extLst>
          </p:cNvPr>
          <p:cNvSpPr>
            <a:spLocks noGrp="1"/>
          </p:cNvSpPr>
          <p:nvPr>
            <p:ph idx="1"/>
          </p:nvPr>
        </p:nvSpPr>
        <p:spPr>
          <a:xfrm>
            <a:off x="1066800" y="1323220"/>
            <a:ext cx="10058400" cy="4846320"/>
          </a:xfrm>
        </p:spPr>
        <p:txBody>
          <a:bodyPr>
            <a:normAutofit/>
          </a:bodyPr>
          <a:lstStyle/>
          <a:p>
            <a:pPr marL="0" indent="0">
              <a:lnSpc>
                <a:spcPct val="100000"/>
              </a:lnSpc>
              <a:buNone/>
            </a:pPr>
            <a:r>
              <a:rPr lang="en-US" b="1" dirty="0">
                <a:latin typeface="Franklin Gothic Book" panose="020B0503020102020204" pitchFamily="34" charset="0"/>
              </a:rPr>
              <a:t>Project Origin</a:t>
            </a:r>
          </a:p>
          <a:p>
            <a:pPr lvl="1">
              <a:buFont typeface="Arial" panose="020B0604020202020204" pitchFamily="34" charset="0"/>
              <a:buChar char="•"/>
            </a:pPr>
            <a:r>
              <a:rPr lang="en-US" sz="2000" dirty="0">
                <a:latin typeface="Franklin Gothic Book" panose="020B0503020102020204" pitchFamily="34" charset="0"/>
              </a:rPr>
              <a:t>Streetscape Study and Design Concepts completed in 2021</a:t>
            </a:r>
          </a:p>
          <a:p>
            <a:pPr lvl="2">
              <a:lnSpc>
                <a:spcPct val="100000"/>
              </a:lnSpc>
              <a:buFont typeface="Arial" panose="020B0604020202020204" pitchFamily="34" charset="0"/>
              <a:buChar char="•"/>
            </a:pPr>
            <a:r>
              <a:rPr lang="en-US" sz="2000" dirty="0">
                <a:latin typeface="Franklin Gothic Book" panose="020B0503020102020204" pitchFamily="34" charset="0"/>
              </a:rPr>
              <a:t>Riverside Avenue </a:t>
            </a:r>
          </a:p>
          <a:p>
            <a:pPr lvl="2">
              <a:lnSpc>
                <a:spcPct val="100000"/>
              </a:lnSpc>
              <a:buFont typeface="Arial" panose="020B0604020202020204" pitchFamily="34" charset="0"/>
              <a:buChar char="•"/>
            </a:pPr>
            <a:r>
              <a:rPr lang="en-US" sz="2000" dirty="0">
                <a:latin typeface="Franklin Gothic Book" panose="020B0503020102020204" pitchFamily="34" charset="0"/>
              </a:rPr>
              <a:t>Divinity Street</a:t>
            </a:r>
          </a:p>
          <a:p>
            <a:pPr lvl="2">
              <a:lnSpc>
                <a:spcPct val="100000"/>
              </a:lnSpc>
              <a:buFont typeface="Arial" panose="020B0604020202020204" pitchFamily="34" charset="0"/>
              <a:buChar char="•"/>
            </a:pPr>
            <a:r>
              <a:rPr lang="en-US" sz="2000" dirty="0">
                <a:latin typeface="Franklin Gothic Book" panose="020B0503020102020204" pitchFamily="34" charset="0"/>
              </a:rPr>
              <a:t>Park Street</a:t>
            </a:r>
          </a:p>
          <a:p>
            <a:pPr marL="201168" lvl="1" indent="0">
              <a:buNone/>
            </a:pPr>
            <a:endParaRPr lang="en-US" sz="2000" dirty="0">
              <a:latin typeface="Franklin Gothic Book" panose="020B0503020102020204" pitchFamily="34" charset="0"/>
            </a:endParaRPr>
          </a:p>
          <a:p>
            <a:pPr marL="0" indent="0">
              <a:lnSpc>
                <a:spcPct val="100000"/>
              </a:lnSpc>
              <a:buNone/>
            </a:pPr>
            <a:r>
              <a:rPr lang="en-US" b="1" dirty="0">
                <a:latin typeface="Franklin Gothic Book" panose="020B0503020102020204" pitchFamily="34" charset="0"/>
              </a:rPr>
              <a:t>Purpose &amp; Need </a:t>
            </a:r>
          </a:p>
          <a:p>
            <a:pPr lvl="1">
              <a:lnSpc>
                <a:spcPct val="100000"/>
              </a:lnSpc>
              <a:buFont typeface="Arial" panose="020B0604020202020204" pitchFamily="34" charset="0"/>
              <a:buChar char="•"/>
            </a:pPr>
            <a:r>
              <a:rPr lang="en-US" sz="2000" dirty="0">
                <a:latin typeface="Franklin Gothic Book" panose="020B0503020102020204" pitchFamily="34" charset="0"/>
              </a:rPr>
              <a:t>Purpose: To improve safety, access management, pedestrian accommodations and aesthetic qualities along Riverside Avenue. </a:t>
            </a:r>
          </a:p>
          <a:p>
            <a:pPr lvl="1">
              <a:lnSpc>
                <a:spcPct val="100000"/>
              </a:lnSpc>
              <a:buFont typeface="Arial" panose="020B0604020202020204" pitchFamily="34" charset="0"/>
              <a:buChar char="•"/>
            </a:pPr>
            <a:r>
              <a:rPr lang="en-US" sz="2000" dirty="0">
                <a:latin typeface="Franklin Gothic Book" panose="020B0503020102020204" pitchFamily="34" charset="0"/>
              </a:rPr>
              <a:t>Need: Current condtion of existing facilities along Riverside Avenue and the poorly developed and disconnected sidewalk system. </a:t>
            </a:r>
          </a:p>
        </p:txBody>
      </p:sp>
    </p:spTree>
    <p:extLst>
      <p:ext uri="{BB962C8B-B14F-4D97-AF65-F5344CB8AC3E}">
        <p14:creationId xmlns:p14="http://schemas.microsoft.com/office/powerpoint/2010/main" val="2196944739"/>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D7BF-B12F-1BC4-0744-0924AB434B5A}"/>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General Project Information</a:t>
            </a:r>
          </a:p>
        </p:txBody>
      </p:sp>
      <p:sp>
        <p:nvSpPr>
          <p:cNvPr id="6" name="Content Placeholder 5">
            <a:extLst>
              <a:ext uri="{FF2B5EF4-FFF2-40B4-BE49-F238E27FC236}">
                <a16:creationId xmlns:a16="http://schemas.microsoft.com/office/drawing/2014/main" id="{C80E275B-BC34-83D9-D2D0-CCD002F8F412}"/>
              </a:ext>
            </a:extLst>
          </p:cNvPr>
          <p:cNvSpPr>
            <a:spLocks noGrp="1"/>
          </p:cNvSpPr>
          <p:nvPr>
            <p:ph sz="quarter" idx="4"/>
          </p:nvPr>
        </p:nvSpPr>
        <p:spPr>
          <a:xfrm>
            <a:off x="1066800" y="3429000"/>
            <a:ext cx="10058400" cy="1407437"/>
          </a:xfrm>
        </p:spPr>
        <p:txBody>
          <a:bodyPr>
            <a:normAutofit lnSpcReduction="10000"/>
          </a:bodyPr>
          <a:lstStyle/>
          <a:p>
            <a:pPr marL="0" indent="0">
              <a:spcAft>
                <a:spcPts val="600"/>
              </a:spcAft>
              <a:buNone/>
            </a:pPr>
            <a:r>
              <a:rPr lang="en-US" b="1" dirty="0">
                <a:latin typeface="Franklin Gothic Book" panose="020B0503020102020204" pitchFamily="34" charset="0"/>
              </a:rPr>
              <a:t>Project Schedule</a:t>
            </a:r>
          </a:p>
          <a:p>
            <a:pPr lvl="1">
              <a:buFont typeface="Arial" panose="020B0604020202020204" pitchFamily="34" charset="0"/>
              <a:buChar char="•"/>
            </a:pPr>
            <a:r>
              <a:rPr lang="en-US" sz="2000" dirty="0">
                <a:latin typeface="Franklin Gothic Book" panose="020B0503020102020204" pitchFamily="34" charset="0"/>
              </a:rPr>
              <a:t>Contract Documents: July 2026</a:t>
            </a:r>
          </a:p>
          <a:p>
            <a:pPr lvl="1">
              <a:buFont typeface="Arial" panose="020B0604020202020204" pitchFamily="34" charset="0"/>
              <a:buChar char="•"/>
            </a:pPr>
            <a:r>
              <a:rPr lang="en-US" sz="2000" dirty="0">
                <a:latin typeface="Franklin Gothic Book" panose="020B0503020102020204" pitchFamily="34" charset="0"/>
              </a:rPr>
              <a:t>Advertising: September 2026</a:t>
            </a:r>
          </a:p>
          <a:p>
            <a:pPr lvl="1">
              <a:buFont typeface="Arial" panose="020B0604020202020204" pitchFamily="34" charset="0"/>
              <a:buChar char="•"/>
            </a:pPr>
            <a:r>
              <a:rPr lang="en-US" sz="2000" dirty="0">
                <a:latin typeface="Franklin Gothic Book" panose="020B0503020102020204" pitchFamily="34" charset="0"/>
              </a:rPr>
              <a:t>Construction: April 2026</a:t>
            </a:r>
          </a:p>
          <a:p>
            <a:endParaRPr lang="en-US" dirty="0"/>
          </a:p>
        </p:txBody>
      </p:sp>
      <p:graphicFrame>
        <p:nvGraphicFramePr>
          <p:cNvPr id="13" name="Table 12">
            <a:extLst>
              <a:ext uri="{FF2B5EF4-FFF2-40B4-BE49-F238E27FC236}">
                <a16:creationId xmlns:a16="http://schemas.microsoft.com/office/drawing/2014/main" id="{C5844439-F0DC-3D46-1052-584A9A69C16C}"/>
              </a:ext>
            </a:extLst>
          </p:cNvPr>
          <p:cNvGraphicFramePr>
            <a:graphicFrameLocks noGrp="1"/>
          </p:cNvGraphicFramePr>
          <p:nvPr>
            <p:extLst>
              <p:ext uri="{D42A27DB-BD31-4B8C-83A1-F6EECF244321}">
                <p14:modId xmlns:p14="http://schemas.microsoft.com/office/powerpoint/2010/main" val="1563826749"/>
              </p:ext>
            </p:extLst>
          </p:nvPr>
        </p:nvGraphicFramePr>
        <p:xfrm>
          <a:off x="1097279" y="1602463"/>
          <a:ext cx="9161146" cy="1402080"/>
        </p:xfrm>
        <a:graphic>
          <a:graphicData uri="http://schemas.openxmlformats.org/drawingml/2006/table">
            <a:tbl>
              <a:tblPr firstRow="1" bandRow="1">
                <a:tableStyleId>{2D5ABB26-0587-4C30-8999-92F81FD0307C}</a:tableStyleId>
              </a:tblPr>
              <a:tblGrid>
                <a:gridCol w="4580573">
                  <a:extLst>
                    <a:ext uri="{9D8B030D-6E8A-4147-A177-3AD203B41FA5}">
                      <a16:colId xmlns:a16="http://schemas.microsoft.com/office/drawing/2014/main" val="2152916150"/>
                    </a:ext>
                  </a:extLst>
                </a:gridCol>
                <a:gridCol w="4580573">
                  <a:extLst>
                    <a:ext uri="{9D8B030D-6E8A-4147-A177-3AD203B41FA5}">
                      <a16:colId xmlns:a16="http://schemas.microsoft.com/office/drawing/2014/main" val="1371250898"/>
                    </a:ext>
                  </a:extLst>
                </a:gridCol>
              </a:tblGrid>
              <a:tr h="370840">
                <a:tc gridSpan="2">
                  <a:txBody>
                    <a:bodyPr/>
                    <a:lstStyle/>
                    <a:p>
                      <a:pPr algn="l"/>
                      <a:r>
                        <a:rPr lang="en-US" sz="2000" b="1" u="none" dirty="0">
                          <a:solidFill>
                            <a:schemeClr val="tx1">
                              <a:lumMod val="75000"/>
                              <a:lumOff val="25000"/>
                            </a:schemeClr>
                          </a:solidFill>
                          <a:latin typeface="Franklin Gothic Book" panose="020B0503020102020204" pitchFamily="34" charset="0"/>
                        </a:rPr>
                        <a:t>Funding</a:t>
                      </a:r>
                      <a:r>
                        <a:rPr lang="en-US" b="1" u="sng" dirty="0">
                          <a:solidFill>
                            <a:schemeClr val="tx1">
                              <a:lumMod val="75000"/>
                              <a:lumOff val="25000"/>
                            </a:schemeClr>
                          </a:solidFill>
                          <a:latin typeface="Franklin Gothic Book" panose="020B0503020102020204" pitchFamily="34" charset="0"/>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6208394"/>
                  </a:ext>
                </a:extLst>
              </a:tr>
              <a:tr h="370840">
                <a:tc>
                  <a:txBody>
                    <a:bodyPr/>
                    <a:lstStyle/>
                    <a:p>
                      <a:pPr marL="0" lvl="0" indent="0">
                        <a:buFont typeface="Arial" panose="020B0604020202020204" pitchFamily="34" charset="0"/>
                        <a:buNone/>
                      </a:pPr>
                      <a:r>
                        <a:rPr lang="en-US" sz="2000" dirty="0">
                          <a:solidFill>
                            <a:schemeClr val="tx1">
                              <a:lumMod val="75000"/>
                              <a:lumOff val="25000"/>
                            </a:schemeClr>
                          </a:solidFill>
                          <a:latin typeface="Franklin Gothic Book" panose="020B0503020102020204" pitchFamily="34" charset="0"/>
                        </a:rPr>
                        <a:t>City of Bristol </a:t>
                      </a:r>
                    </a:p>
                    <a:p>
                      <a:pPr marL="800100" lvl="1" indent="-342900">
                        <a:buClr>
                          <a:schemeClr val="accent1"/>
                        </a:buClr>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Project Design</a:t>
                      </a:r>
                    </a:p>
                    <a:p>
                      <a:endParaRPr lang="en-US" sz="2000" dirty="0">
                        <a:solidFill>
                          <a:schemeClr val="tx1">
                            <a:lumMod val="75000"/>
                            <a:lumOff val="25000"/>
                          </a:schemeClr>
                        </a:solidFill>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US" sz="2000" dirty="0">
                          <a:solidFill>
                            <a:schemeClr val="tx1">
                              <a:lumMod val="75000"/>
                              <a:lumOff val="25000"/>
                            </a:schemeClr>
                          </a:solidFill>
                          <a:latin typeface="Franklin Gothic Book" panose="020B0503020102020204" pitchFamily="34" charset="0"/>
                        </a:rPr>
                        <a:t>CT Department of Transportation</a:t>
                      </a:r>
                    </a:p>
                    <a:p>
                      <a:pPr marL="742950" lvl="1" indent="-285750">
                        <a:buClr>
                          <a:schemeClr val="accent1"/>
                        </a:buClr>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Fund &amp; Perform Rights of Way</a:t>
                      </a:r>
                    </a:p>
                    <a:p>
                      <a:pPr marL="800100" lvl="1" indent="-342900">
                        <a:buClr>
                          <a:schemeClr val="accent1"/>
                        </a:buClr>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Construction Phase Cost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9403917"/>
                  </a:ext>
                </a:extLst>
              </a:tr>
            </a:tbl>
          </a:graphicData>
        </a:graphic>
      </p:graphicFrame>
    </p:spTree>
    <p:extLst>
      <p:ext uri="{BB962C8B-B14F-4D97-AF65-F5344CB8AC3E}">
        <p14:creationId xmlns:p14="http://schemas.microsoft.com/office/powerpoint/2010/main" val="1963877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ED2B8-0A2E-D9E4-C7F6-A8327B3CC593}"/>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Route 72 Corridor</a:t>
            </a:r>
          </a:p>
        </p:txBody>
      </p:sp>
      <p:pic>
        <p:nvPicPr>
          <p:cNvPr id="5" name="Content Placeholder 4" descr="A map of a city&#10;&#10;Description automatically generated">
            <a:extLst>
              <a:ext uri="{FF2B5EF4-FFF2-40B4-BE49-F238E27FC236}">
                <a16:creationId xmlns:a16="http://schemas.microsoft.com/office/drawing/2014/main" id="{B7AD95AF-3640-46DF-6F1B-79FD3E8FA32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475539"/>
            <a:ext cx="12192000" cy="4572000"/>
          </a:xfrm>
        </p:spPr>
      </p:pic>
      <p:sp>
        <p:nvSpPr>
          <p:cNvPr id="3" name="TextBox 2">
            <a:extLst>
              <a:ext uri="{FF2B5EF4-FFF2-40B4-BE49-F238E27FC236}">
                <a16:creationId xmlns:a16="http://schemas.microsoft.com/office/drawing/2014/main" id="{803E071F-BB9F-33B9-EA1B-16339E27628C}"/>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3440935745"/>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92E970-EE93-69D4-75C3-A20330EB3EE7}"/>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Project Locations</a:t>
            </a:r>
          </a:p>
        </p:txBody>
      </p:sp>
      <p:pic>
        <p:nvPicPr>
          <p:cNvPr id="10" name="Content Placeholder 9">
            <a:extLst>
              <a:ext uri="{FF2B5EF4-FFF2-40B4-BE49-F238E27FC236}">
                <a16:creationId xmlns:a16="http://schemas.microsoft.com/office/drawing/2014/main" id="{78168AB4-7261-370F-B3EF-DCCA70B6CF68}"/>
              </a:ext>
            </a:extLst>
          </p:cNvPr>
          <p:cNvPicPr>
            <a:picLocks noGrp="1" noChangeAspect="1"/>
          </p:cNvPicPr>
          <p:nvPr>
            <p:ph idx="1"/>
          </p:nvPr>
        </p:nvPicPr>
        <p:blipFill>
          <a:blip r:embed="rId3"/>
          <a:stretch>
            <a:fillRect/>
          </a:stretch>
        </p:blipFill>
        <p:spPr>
          <a:xfrm>
            <a:off x="1698513" y="1323975"/>
            <a:ext cx="8794973" cy="4845050"/>
          </a:xfrm>
        </p:spPr>
      </p:pic>
      <p:grpSp>
        <p:nvGrpSpPr>
          <p:cNvPr id="40" name="Group 39">
            <a:extLst>
              <a:ext uri="{FF2B5EF4-FFF2-40B4-BE49-F238E27FC236}">
                <a16:creationId xmlns:a16="http://schemas.microsoft.com/office/drawing/2014/main" id="{D34F9AD2-EBA2-2B64-BBB5-DA3994A1FC78}"/>
              </a:ext>
            </a:extLst>
          </p:cNvPr>
          <p:cNvGrpSpPr/>
          <p:nvPr/>
        </p:nvGrpSpPr>
        <p:grpSpPr>
          <a:xfrm>
            <a:off x="4625671" y="1698981"/>
            <a:ext cx="320040" cy="439224"/>
            <a:chOff x="10805342" y="3197958"/>
            <a:chExt cx="320040" cy="439224"/>
          </a:xfrm>
        </p:grpSpPr>
        <p:grpSp>
          <p:nvGrpSpPr>
            <p:cNvPr id="33" name="Group 32">
              <a:extLst>
                <a:ext uri="{FF2B5EF4-FFF2-40B4-BE49-F238E27FC236}">
                  <a16:creationId xmlns:a16="http://schemas.microsoft.com/office/drawing/2014/main" id="{6DA6A020-B34B-104D-6450-F2FE7EB49C06}"/>
                </a:ext>
              </a:extLst>
            </p:cNvPr>
            <p:cNvGrpSpPr/>
            <p:nvPr/>
          </p:nvGrpSpPr>
          <p:grpSpPr>
            <a:xfrm>
              <a:off x="10805342" y="3197958"/>
              <a:ext cx="320040" cy="320040"/>
              <a:chOff x="11524383" y="2010088"/>
              <a:chExt cx="320040" cy="320040"/>
            </a:xfrm>
          </p:grpSpPr>
          <p:sp>
            <p:nvSpPr>
              <p:cNvPr id="19" name="Oval 18">
                <a:extLst>
                  <a:ext uri="{FF2B5EF4-FFF2-40B4-BE49-F238E27FC236}">
                    <a16:creationId xmlns:a16="http://schemas.microsoft.com/office/drawing/2014/main" id="{BFE96355-799C-EBC4-1213-C8E0CAFBA4D1}"/>
                  </a:ext>
                </a:extLst>
              </p:cNvPr>
              <p:cNvSpPr/>
              <p:nvPr/>
            </p:nvSpPr>
            <p:spPr>
              <a:xfrm>
                <a:off x="11524383" y="2010088"/>
                <a:ext cx="320040" cy="32004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Gravestone with solid fill">
                <a:extLst>
                  <a:ext uri="{FF2B5EF4-FFF2-40B4-BE49-F238E27FC236}">
                    <a16:creationId xmlns:a16="http://schemas.microsoft.com/office/drawing/2014/main" id="{74D88F06-5648-D3F9-A98A-458AA9F8C4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47243" y="2032948"/>
                <a:ext cx="274320" cy="274320"/>
              </a:xfrm>
              <a:prstGeom prst="rect">
                <a:avLst/>
              </a:prstGeom>
            </p:spPr>
          </p:pic>
        </p:grpSp>
        <p:cxnSp>
          <p:nvCxnSpPr>
            <p:cNvPr id="25" name="Straight Connector 24">
              <a:extLst>
                <a:ext uri="{FF2B5EF4-FFF2-40B4-BE49-F238E27FC236}">
                  <a16:creationId xmlns:a16="http://schemas.microsoft.com/office/drawing/2014/main" id="{352DAA98-B278-5A6C-F15F-1927AE851B2E}"/>
                </a:ext>
              </a:extLst>
            </p:cNvPr>
            <p:cNvCxnSpPr>
              <a:cxnSpLocks/>
            </p:cNvCxnSpPr>
            <p:nvPr/>
          </p:nvCxnSpPr>
          <p:spPr>
            <a:xfrm>
              <a:off x="10965362" y="3500022"/>
              <a:ext cx="0" cy="13716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E52C023-3E7E-F1FF-26F0-E64A11F2B31B}"/>
              </a:ext>
            </a:extLst>
          </p:cNvPr>
          <p:cNvGrpSpPr/>
          <p:nvPr/>
        </p:nvGrpSpPr>
        <p:grpSpPr>
          <a:xfrm>
            <a:off x="7493448" y="2326091"/>
            <a:ext cx="320040" cy="434340"/>
            <a:chOff x="10995660" y="2115345"/>
            <a:chExt cx="320040" cy="434340"/>
          </a:xfrm>
        </p:grpSpPr>
        <p:grpSp>
          <p:nvGrpSpPr>
            <p:cNvPr id="28" name="Group 27">
              <a:extLst>
                <a:ext uri="{FF2B5EF4-FFF2-40B4-BE49-F238E27FC236}">
                  <a16:creationId xmlns:a16="http://schemas.microsoft.com/office/drawing/2014/main" id="{6C0C5D33-C32E-C0B2-B8BF-EC8C569561A4}"/>
                </a:ext>
              </a:extLst>
            </p:cNvPr>
            <p:cNvGrpSpPr/>
            <p:nvPr/>
          </p:nvGrpSpPr>
          <p:grpSpPr>
            <a:xfrm>
              <a:off x="10995660" y="2115345"/>
              <a:ext cx="320040" cy="320040"/>
              <a:chOff x="11415989" y="2977601"/>
              <a:chExt cx="320040" cy="320040"/>
            </a:xfrm>
          </p:grpSpPr>
          <p:sp>
            <p:nvSpPr>
              <p:cNvPr id="20" name="Oval 19">
                <a:extLst>
                  <a:ext uri="{FF2B5EF4-FFF2-40B4-BE49-F238E27FC236}">
                    <a16:creationId xmlns:a16="http://schemas.microsoft.com/office/drawing/2014/main" id="{2B08F8BA-C72A-1AF3-80A4-16A3D9DCB4C5}"/>
                  </a:ext>
                </a:extLst>
              </p:cNvPr>
              <p:cNvSpPr/>
              <p:nvPr/>
            </p:nvSpPr>
            <p:spPr>
              <a:xfrm>
                <a:off x="11415989" y="2977601"/>
                <a:ext cx="320040" cy="32004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Medical with solid fill">
                <a:extLst>
                  <a:ext uri="{FF2B5EF4-FFF2-40B4-BE49-F238E27FC236}">
                    <a16:creationId xmlns:a16="http://schemas.microsoft.com/office/drawing/2014/main" id="{B317FA08-65DA-E366-8B9F-69C47DFD39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38849" y="3000461"/>
                <a:ext cx="274320" cy="274320"/>
              </a:xfrm>
              <a:prstGeom prst="rect">
                <a:avLst/>
              </a:prstGeom>
            </p:spPr>
          </p:pic>
        </p:grpSp>
        <p:cxnSp>
          <p:nvCxnSpPr>
            <p:cNvPr id="26" name="Straight Connector 25">
              <a:extLst>
                <a:ext uri="{FF2B5EF4-FFF2-40B4-BE49-F238E27FC236}">
                  <a16:creationId xmlns:a16="http://schemas.microsoft.com/office/drawing/2014/main" id="{FE435935-D311-4906-466D-9D3ACFA3EE4E}"/>
                </a:ext>
              </a:extLst>
            </p:cNvPr>
            <p:cNvCxnSpPr>
              <a:cxnSpLocks/>
            </p:cNvCxnSpPr>
            <p:nvPr/>
          </p:nvCxnSpPr>
          <p:spPr>
            <a:xfrm>
              <a:off x="11155680" y="2412525"/>
              <a:ext cx="0" cy="1371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1FFC3325-984C-A401-9E0D-D9ACE2142FDF}"/>
              </a:ext>
            </a:extLst>
          </p:cNvPr>
          <p:cNvGrpSpPr/>
          <p:nvPr/>
        </p:nvGrpSpPr>
        <p:grpSpPr>
          <a:xfrm>
            <a:off x="3255902" y="2600411"/>
            <a:ext cx="320040" cy="434340"/>
            <a:chOff x="11075472" y="2930652"/>
            <a:chExt cx="320040" cy="434340"/>
          </a:xfrm>
        </p:grpSpPr>
        <p:cxnSp>
          <p:nvCxnSpPr>
            <p:cNvPr id="27" name="Straight Connector 26">
              <a:extLst>
                <a:ext uri="{FF2B5EF4-FFF2-40B4-BE49-F238E27FC236}">
                  <a16:creationId xmlns:a16="http://schemas.microsoft.com/office/drawing/2014/main" id="{662F7DA0-E10C-FAF3-771E-7CDFDA9CEC0C}"/>
                </a:ext>
              </a:extLst>
            </p:cNvPr>
            <p:cNvCxnSpPr>
              <a:cxnSpLocks/>
            </p:cNvCxnSpPr>
            <p:nvPr/>
          </p:nvCxnSpPr>
          <p:spPr>
            <a:xfrm>
              <a:off x="11224312" y="3227832"/>
              <a:ext cx="0" cy="13716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2B9C076-5AAD-4062-A1F4-0B46C74E72C0}"/>
                </a:ext>
              </a:extLst>
            </p:cNvPr>
            <p:cNvGrpSpPr/>
            <p:nvPr/>
          </p:nvGrpSpPr>
          <p:grpSpPr>
            <a:xfrm>
              <a:off x="11075472" y="2930652"/>
              <a:ext cx="320040" cy="320040"/>
              <a:chOff x="11052612" y="3924184"/>
              <a:chExt cx="320040" cy="320040"/>
            </a:xfrm>
          </p:grpSpPr>
          <p:sp>
            <p:nvSpPr>
              <p:cNvPr id="31" name="Oval 30">
                <a:extLst>
                  <a:ext uri="{FF2B5EF4-FFF2-40B4-BE49-F238E27FC236}">
                    <a16:creationId xmlns:a16="http://schemas.microsoft.com/office/drawing/2014/main" id="{B730796C-9D5E-8183-28E7-27C23A0F16E7}"/>
                  </a:ext>
                </a:extLst>
              </p:cNvPr>
              <p:cNvSpPr/>
              <p:nvPr/>
            </p:nvSpPr>
            <p:spPr>
              <a:xfrm>
                <a:off x="11052612" y="3924184"/>
                <a:ext cx="320040" cy="32004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Deciduous tree with solid fill">
                <a:extLst>
                  <a:ext uri="{FF2B5EF4-FFF2-40B4-BE49-F238E27FC236}">
                    <a16:creationId xmlns:a16="http://schemas.microsoft.com/office/drawing/2014/main" id="{BB68F2E3-F38B-775E-532A-9EDAD08144F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75472" y="3947044"/>
                <a:ext cx="274320" cy="274320"/>
              </a:xfrm>
              <a:prstGeom prst="rect">
                <a:avLst/>
              </a:prstGeom>
            </p:spPr>
          </p:pic>
        </p:grpSp>
      </p:grpSp>
      <p:grpSp>
        <p:nvGrpSpPr>
          <p:cNvPr id="35" name="Group 34">
            <a:extLst>
              <a:ext uri="{FF2B5EF4-FFF2-40B4-BE49-F238E27FC236}">
                <a16:creationId xmlns:a16="http://schemas.microsoft.com/office/drawing/2014/main" id="{C302A18C-60AA-BE8F-9B21-C5E04065F076}"/>
              </a:ext>
            </a:extLst>
          </p:cNvPr>
          <p:cNvGrpSpPr/>
          <p:nvPr/>
        </p:nvGrpSpPr>
        <p:grpSpPr>
          <a:xfrm>
            <a:off x="8436860" y="3809884"/>
            <a:ext cx="320040" cy="434340"/>
            <a:chOff x="11075472" y="2930652"/>
            <a:chExt cx="320040" cy="434340"/>
          </a:xfrm>
        </p:grpSpPr>
        <p:cxnSp>
          <p:nvCxnSpPr>
            <p:cNvPr id="36" name="Straight Connector 35">
              <a:extLst>
                <a:ext uri="{FF2B5EF4-FFF2-40B4-BE49-F238E27FC236}">
                  <a16:creationId xmlns:a16="http://schemas.microsoft.com/office/drawing/2014/main" id="{CB779331-5817-2D19-538B-9DC0742AAD67}"/>
                </a:ext>
              </a:extLst>
            </p:cNvPr>
            <p:cNvCxnSpPr>
              <a:cxnSpLocks/>
            </p:cNvCxnSpPr>
            <p:nvPr/>
          </p:nvCxnSpPr>
          <p:spPr>
            <a:xfrm>
              <a:off x="11224312" y="3227832"/>
              <a:ext cx="0" cy="13716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42AE8BD0-52FC-7DC2-3510-E01DA903A344}"/>
                </a:ext>
              </a:extLst>
            </p:cNvPr>
            <p:cNvGrpSpPr/>
            <p:nvPr/>
          </p:nvGrpSpPr>
          <p:grpSpPr>
            <a:xfrm>
              <a:off x="11075472" y="2930652"/>
              <a:ext cx="320040" cy="320040"/>
              <a:chOff x="11052612" y="3924184"/>
              <a:chExt cx="320040" cy="320040"/>
            </a:xfrm>
          </p:grpSpPr>
          <p:sp>
            <p:nvSpPr>
              <p:cNvPr id="38" name="Oval 37">
                <a:extLst>
                  <a:ext uri="{FF2B5EF4-FFF2-40B4-BE49-F238E27FC236}">
                    <a16:creationId xmlns:a16="http://schemas.microsoft.com/office/drawing/2014/main" id="{DDFB42BD-5877-375B-87EA-08976A3C294F}"/>
                  </a:ext>
                </a:extLst>
              </p:cNvPr>
              <p:cNvSpPr/>
              <p:nvPr/>
            </p:nvSpPr>
            <p:spPr>
              <a:xfrm>
                <a:off x="11052612" y="3924184"/>
                <a:ext cx="320040" cy="32004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descr="Deciduous tree with solid fill">
                <a:extLst>
                  <a:ext uri="{FF2B5EF4-FFF2-40B4-BE49-F238E27FC236}">
                    <a16:creationId xmlns:a16="http://schemas.microsoft.com/office/drawing/2014/main" id="{5E210D6F-C03D-1CBE-24C9-AFAF700159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75472" y="3947044"/>
                <a:ext cx="274320" cy="274320"/>
              </a:xfrm>
              <a:prstGeom prst="rect">
                <a:avLst/>
              </a:prstGeom>
            </p:spPr>
          </p:pic>
        </p:grpSp>
      </p:grpSp>
      <p:sp>
        <p:nvSpPr>
          <p:cNvPr id="42" name="Rectangle 41">
            <a:extLst>
              <a:ext uri="{FF2B5EF4-FFF2-40B4-BE49-F238E27FC236}">
                <a16:creationId xmlns:a16="http://schemas.microsoft.com/office/drawing/2014/main" id="{CA0CA662-7BEB-A06B-F52C-24E47570C63B}"/>
              </a:ext>
            </a:extLst>
          </p:cNvPr>
          <p:cNvSpPr/>
          <p:nvPr/>
        </p:nvSpPr>
        <p:spPr>
          <a:xfrm>
            <a:off x="2985686" y="3020563"/>
            <a:ext cx="838112" cy="430887"/>
          </a:xfrm>
          <a:prstGeom prst="rect">
            <a:avLst/>
          </a:prstGeom>
          <a:noFill/>
        </p:spPr>
        <p:txBody>
          <a:bodyPr wrap="square" lIns="0" tIns="0" rIns="0" bIns="0">
            <a:spAutoFit/>
          </a:bodyPr>
          <a:lstStyle/>
          <a:p>
            <a:pPr algn="ctr"/>
            <a:r>
              <a:rPr lang="en-US" sz="1400" b="1" dirty="0">
                <a:ln w="10160">
                  <a:solidFill>
                    <a:srgbClr val="00B050"/>
                  </a:solidFill>
                  <a:prstDash val="solid"/>
                </a:ln>
                <a:solidFill>
                  <a:srgbClr val="FFFFFF"/>
                </a:solidFill>
                <a:effectLst>
                  <a:outerShdw blurRad="38100" dist="22860" dir="5400000" algn="tl" rotWithShape="0">
                    <a:srgbClr val="000000">
                      <a:alpha val="30000"/>
                    </a:srgbClr>
                  </a:outerShdw>
                </a:effectLst>
              </a:rPr>
              <a:t>Rockwell </a:t>
            </a:r>
          </a:p>
          <a:p>
            <a:pPr algn="ctr"/>
            <a:r>
              <a:rPr lang="en-US" sz="1400" b="1" dirty="0">
                <a:ln w="10160">
                  <a:solidFill>
                    <a:srgbClr val="00B050"/>
                  </a:solidFill>
                  <a:prstDash val="solid"/>
                </a:ln>
                <a:solidFill>
                  <a:srgbClr val="FFFFFF"/>
                </a:solidFill>
                <a:effectLst>
                  <a:outerShdw blurRad="38100" dist="22860" dir="5400000" algn="tl" rotWithShape="0">
                    <a:srgbClr val="000000">
                      <a:alpha val="30000"/>
                    </a:srgbClr>
                  </a:outerShdw>
                </a:effectLst>
              </a:rPr>
              <a:t>Park</a:t>
            </a:r>
            <a:endParaRPr lang="en-US" sz="1400" b="1" cap="none" spc="0" dirty="0">
              <a:ln w="10160">
                <a:solidFill>
                  <a:srgbClr val="00B050"/>
                </a:solidFill>
                <a:prstDash val="solid"/>
              </a:ln>
              <a:solidFill>
                <a:srgbClr val="FFFFFF"/>
              </a:solidFill>
              <a:effectLst>
                <a:outerShdw blurRad="38100" dist="22860" dir="5400000" algn="tl" rotWithShape="0">
                  <a:srgbClr val="000000">
                    <a:alpha val="30000"/>
                  </a:srgbClr>
                </a:outerShdw>
              </a:effectLst>
            </a:endParaRPr>
          </a:p>
        </p:txBody>
      </p:sp>
      <p:sp>
        <p:nvSpPr>
          <p:cNvPr id="43" name="Rectangle 42">
            <a:extLst>
              <a:ext uri="{FF2B5EF4-FFF2-40B4-BE49-F238E27FC236}">
                <a16:creationId xmlns:a16="http://schemas.microsoft.com/office/drawing/2014/main" id="{F3D2F80D-EE47-8326-C98F-8BD85E5F49B5}"/>
              </a:ext>
            </a:extLst>
          </p:cNvPr>
          <p:cNvSpPr/>
          <p:nvPr/>
        </p:nvSpPr>
        <p:spPr>
          <a:xfrm>
            <a:off x="8596880" y="4134162"/>
            <a:ext cx="873268" cy="430887"/>
          </a:xfrm>
          <a:prstGeom prst="rect">
            <a:avLst/>
          </a:prstGeom>
          <a:noFill/>
        </p:spPr>
        <p:txBody>
          <a:bodyPr wrap="square" lIns="0" tIns="0" rIns="0" bIns="0">
            <a:spAutoFit/>
          </a:bodyPr>
          <a:lstStyle/>
          <a:p>
            <a:pPr algn="ctr"/>
            <a:r>
              <a:rPr lang="en-US" sz="1400" b="1" dirty="0">
                <a:ln w="10160">
                  <a:solidFill>
                    <a:srgbClr val="00B050"/>
                  </a:solidFill>
                  <a:prstDash val="solid"/>
                </a:ln>
                <a:solidFill>
                  <a:srgbClr val="FFFFFF"/>
                </a:solidFill>
                <a:effectLst>
                  <a:outerShdw blurRad="38100" dist="22860" dir="5400000" algn="tl" rotWithShape="0">
                    <a:srgbClr val="000000">
                      <a:alpha val="30000"/>
                    </a:srgbClr>
                  </a:outerShdw>
                </a:effectLst>
              </a:rPr>
              <a:t>Memorial Blvd Park</a:t>
            </a:r>
            <a:endParaRPr lang="en-US" sz="1400" b="1" cap="none" spc="0" dirty="0">
              <a:ln w="10160">
                <a:solidFill>
                  <a:srgbClr val="00B050"/>
                </a:solidFill>
                <a:prstDash val="solid"/>
              </a:ln>
              <a:solidFill>
                <a:srgbClr val="FFFFFF"/>
              </a:solidFill>
              <a:effectLst>
                <a:outerShdw blurRad="38100" dist="22860" dir="5400000" algn="tl" rotWithShape="0">
                  <a:srgbClr val="000000">
                    <a:alpha val="30000"/>
                  </a:srgbClr>
                </a:outerShdw>
              </a:effectLst>
            </a:endParaRPr>
          </a:p>
        </p:txBody>
      </p:sp>
      <p:sp>
        <p:nvSpPr>
          <p:cNvPr id="44" name="Rectangle 43">
            <a:extLst>
              <a:ext uri="{FF2B5EF4-FFF2-40B4-BE49-F238E27FC236}">
                <a16:creationId xmlns:a16="http://schemas.microsoft.com/office/drawing/2014/main" id="{0CECDAA4-3486-7D40-25AE-630737231CC0}"/>
              </a:ext>
            </a:extLst>
          </p:cNvPr>
          <p:cNvSpPr/>
          <p:nvPr/>
        </p:nvSpPr>
        <p:spPr>
          <a:xfrm>
            <a:off x="4366635" y="2138205"/>
            <a:ext cx="838112" cy="430887"/>
          </a:xfrm>
          <a:prstGeom prst="rect">
            <a:avLst/>
          </a:prstGeom>
          <a:noFill/>
        </p:spPr>
        <p:txBody>
          <a:bodyPr wrap="square" lIns="0" tIns="0" rIns="0" bIns="0">
            <a:spAutoFit/>
          </a:bodyPr>
          <a:lstStyle/>
          <a:p>
            <a:pPr algn="ctr"/>
            <a:r>
              <a:rPr lang="en-US" sz="1400" b="1" dirty="0">
                <a:ln w="10160">
                  <a:solidFill>
                    <a:srgbClr val="00B050"/>
                  </a:solidFill>
                  <a:prstDash val="solid"/>
                </a:ln>
                <a:solidFill>
                  <a:srgbClr val="FFFFFF"/>
                </a:solidFill>
                <a:effectLst>
                  <a:outerShdw blurRad="38100" dist="22860" dir="5400000" algn="tl" rotWithShape="0">
                    <a:srgbClr val="000000">
                      <a:alpha val="30000"/>
                    </a:srgbClr>
                  </a:outerShdw>
                </a:effectLst>
              </a:rPr>
              <a:t>West </a:t>
            </a:r>
            <a:r>
              <a:rPr lang="en-US" sz="1400" b="1" dirty="0">
                <a:ln w="9525">
                  <a:solidFill>
                    <a:srgbClr val="00B050"/>
                  </a:solidFill>
                  <a:prstDash val="solid"/>
                </a:ln>
                <a:solidFill>
                  <a:srgbClr val="FFFFFF"/>
                </a:solidFill>
                <a:effectLst>
                  <a:outerShdw blurRad="38100" dist="22860" dir="5400000" algn="tl" rotWithShape="0">
                    <a:srgbClr val="000000">
                      <a:alpha val="30000"/>
                    </a:srgbClr>
                  </a:outerShdw>
                </a:effectLst>
              </a:rPr>
              <a:t>Cemetery</a:t>
            </a:r>
            <a:endParaRPr lang="en-US" sz="1400" b="1" cap="none" spc="0" dirty="0">
              <a:ln w="9525">
                <a:solidFill>
                  <a:srgbClr val="00B050"/>
                </a:solidFill>
                <a:prstDash val="solid"/>
              </a:ln>
              <a:solidFill>
                <a:srgbClr val="FFFFFF"/>
              </a:solidFill>
              <a:effectLst>
                <a:outerShdw blurRad="38100" dist="22860" dir="5400000" algn="tl" rotWithShape="0">
                  <a:srgbClr val="000000">
                    <a:alpha val="30000"/>
                  </a:srgbClr>
                </a:outerShdw>
              </a:effectLst>
            </a:endParaRPr>
          </a:p>
        </p:txBody>
      </p:sp>
      <p:sp>
        <p:nvSpPr>
          <p:cNvPr id="45" name="Rectangle 44">
            <a:extLst>
              <a:ext uri="{FF2B5EF4-FFF2-40B4-BE49-F238E27FC236}">
                <a16:creationId xmlns:a16="http://schemas.microsoft.com/office/drawing/2014/main" id="{54FBDD1A-4399-FBEF-3ADA-52D800D3F5A7}"/>
              </a:ext>
            </a:extLst>
          </p:cNvPr>
          <p:cNvSpPr/>
          <p:nvPr/>
        </p:nvSpPr>
        <p:spPr>
          <a:xfrm>
            <a:off x="7616793" y="2595871"/>
            <a:ext cx="734314" cy="430887"/>
          </a:xfrm>
          <a:prstGeom prst="rect">
            <a:avLst/>
          </a:prstGeom>
          <a:noFill/>
        </p:spPr>
        <p:txBody>
          <a:bodyPr wrap="square" lIns="0" tIns="0" rIns="0" bIns="0">
            <a:spAutoFit/>
          </a:bodyPr>
          <a:lstStyle/>
          <a:p>
            <a:pPr algn="ctr"/>
            <a:r>
              <a:rPr lang="en-US" sz="1400" b="1" dirty="0">
                <a:ln w="10160">
                  <a:solidFill>
                    <a:srgbClr val="FF0000"/>
                  </a:solidFill>
                  <a:prstDash val="solid"/>
                </a:ln>
                <a:solidFill>
                  <a:srgbClr val="FFFFFF"/>
                </a:solidFill>
                <a:effectLst>
                  <a:outerShdw blurRad="38100" dist="22860" dir="5400000" algn="tl" rotWithShape="0">
                    <a:srgbClr val="000000">
                      <a:alpha val="30000"/>
                    </a:srgbClr>
                  </a:outerShdw>
                </a:effectLst>
              </a:rPr>
              <a:t>Bristol</a:t>
            </a:r>
          </a:p>
          <a:p>
            <a:pPr algn="ctr"/>
            <a:r>
              <a:rPr lang="en-US" sz="1400" b="1" dirty="0">
                <a:ln w="10160">
                  <a:solidFill>
                    <a:srgbClr val="FF0000"/>
                  </a:solidFill>
                  <a:prstDash val="solid"/>
                </a:ln>
                <a:solidFill>
                  <a:srgbClr val="FFFFFF"/>
                </a:solidFill>
                <a:effectLst>
                  <a:outerShdw blurRad="38100" dist="22860" dir="5400000" algn="tl" rotWithShape="0">
                    <a:srgbClr val="000000">
                      <a:alpha val="30000"/>
                    </a:srgbClr>
                  </a:outerShdw>
                </a:effectLst>
              </a:rPr>
              <a:t>Hospital</a:t>
            </a:r>
            <a:endParaRPr lang="en-US" sz="1400" b="1" cap="none" spc="0" dirty="0">
              <a:ln w="10160">
                <a:solidFill>
                  <a:srgbClr val="FF0000"/>
                </a:solidFill>
                <a:prstDash val="solid"/>
              </a:ln>
              <a:solidFill>
                <a:srgbClr val="FFFFFF"/>
              </a:solidFill>
              <a:effectLst>
                <a:outerShdw blurRad="38100" dist="22860" dir="5400000" algn="tl" rotWithShape="0">
                  <a:srgbClr val="000000">
                    <a:alpha val="30000"/>
                  </a:srgbClr>
                </a:outerShdw>
              </a:effectLst>
            </a:endParaRPr>
          </a:p>
        </p:txBody>
      </p:sp>
      <p:sp>
        <p:nvSpPr>
          <p:cNvPr id="46" name="Oval 45">
            <a:extLst>
              <a:ext uri="{FF2B5EF4-FFF2-40B4-BE49-F238E27FC236}">
                <a16:creationId xmlns:a16="http://schemas.microsoft.com/office/drawing/2014/main" id="{82C2396B-9E07-0E0F-AD51-8AB6CE51B48A}"/>
              </a:ext>
            </a:extLst>
          </p:cNvPr>
          <p:cNvSpPr/>
          <p:nvPr/>
        </p:nvSpPr>
        <p:spPr>
          <a:xfrm rot="120000">
            <a:off x="6384817" y="3658722"/>
            <a:ext cx="2857342" cy="518610"/>
          </a:xfrm>
          <a:prstGeom prst="ellipse">
            <a:avLst/>
          </a:prstGeom>
          <a:noFill/>
          <a:ln w="28575"/>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noFill/>
            </a:endParaRPr>
          </a:p>
        </p:txBody>
      </p:sp>
      <p:pic>
        <p:nvPicPr>
          <p:cNvPr id="48" name="Picture 2" descr="D:\Users\palmerrt\Documents\Time Sheets\ScreenShot003.jpg">
            <a:extLst>
              <a:ext uri="{FF2B5EF4-FFF2-40B4-BE49-F238E27FC236}">
                <a16:creationId xmlns:a16="http://schemas.microsoft.com/office/drawing/2014/main" id="{37A25B8A-411D-0EF6-3461-6EDBF8A9856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60600" y="1302741"/>
            <a:ext cx="276726" cy="838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AF6836-8DC2-5095-1317-427173D0CEC1}"/>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148183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22" presetClass="entr" presetSubtype="4"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animBg="1"/>
    </p:bldLst>
  </p:timing>
</p:sld>
</file>

<file path=ppt/theme/theme1.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AB118BDED0514C848B6FF920D32849" ma:contentTypeVersion="13" ma:contentTypeDescription="Create a new document." ma:contentTypeScope="" ma:versionID="a60d070283f82e976df38b0d5ef69c2e">
  <xsd:schema xmlns:xsd="http://www.w3.org/2001/XMLSchema" xmlns:xs="http://www.w3.org/2001/XMLSchema" xmlns:p="http://schemas.microsoft.com/office/2006/metadata/properties" xmlns:ns2="f52aa318-362e-4042-ade1-976653ea313b" xmlns:ns3="734bf894-1dd9-4fbb-a1b9-f15e2fea8bb2" targetNamespace="http://schemas.microsoft.com/office/2006/metadata/properties" ma:root="true" ma:fieldsID="935ddb8411ad270be8bc2bc87818c16f" ns2:_="" ns3:_="">
    <xsd:import namespace="f52aa318-362e-4042-ade1-976653ea313b"/>
    <xsd:import namespace="734bf894-1dd9-4fbb-a1b9-f15e2fea8b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2aa318-362e-4042-ade1-976653ea31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e408c64-e4d2-47af-a31a-53c9191a3fb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4bf894-1dd9-4fbb-a1b9-f15e2fea8bb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556704-a5db-4539-b4d0-3f1e09f87f0e}" ma:internalName="TaxCatchAll" ma:showField="CatchAllData" ma:web="734bf894-1dd9-4fbb-a1b9-f15e2fea8bb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52aa318-362e-4042-ade1-976653ea313b">
      <Terms xmlns="http://schemas.microsoft.com/office/infopath/2007/PartnerControls"/>
    </lcf76f155ced4ddcb4097134ff3c332f>
    <TaxCatchAll xmlns="734bf894-1dd9-4fbb-a1b9-f15e2fea8bb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90F4E2-88F0-40AE-89A8-9C257720C478}">
  <ds:schemaRefs>
    <ds:schemaRef ds:uri="734bf894-1dd9-4fbb-a1b9-f15e2fea8bb2"/>
    <ds:schemaRef ds:uri="f52aa318-362e-4042-ade1-976653ea313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4862B03-B1F8-4239-8BB5-8B0F45F4477A}">
  <ds:schemaRefs>
    <ds:schemaRef ds:uri="http://purl.org/dc/dcmitype/"/>
    <ds:schemaRef ds:uri="f52aa318-362e-4042-ade1-976653ea313b"/>
    <ds:schemaRef ds:uri="http://www.w3.org/XML/1998/namespace"/>
    <ds:schemaRef ds:uri="734bf894-1dd9-4fbb-a1b9-f15e2fea8bb2"/>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http://purl.org/dc/elements/1.1/"/>
    <ds:schemaRef ds:uri="http://purl.org/dc/terms/"/>
  </ds:schemaRefs>
</ds:datastoreItem>
</file>

<file path=customXml/itemProps3.xml><?xml version="1.0" encoding="utf-8"?>
<ds:datastoreItem xmlns:ds="http://schemas.openxmlformats.org/officeDocument/2006/customXml" ds:itemID="{C38D6A84-6D47-473C-BDA4-513B3738FB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1295</TotalTime>
  <Words>1477</Words>
  <Application>Microsoft Office PowerPoint</Application>
  <PresentationFormat>Widescreen</PresentationFormat>
  <Paragraphs>453</Paragraphs>
  <Slides>50</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Aptos</vt:lpstr>
      <vt:lpstr>Arial</vt:lpstr>
      <vt:lpstr>Calibri</vt:lpstr>
      <vt:lpstr>Calibri Light</vt:lpstr>
      <vt:lpstr>Century Schoolbook</vt:lpstr>
      <vt:lpstr>Franklin Gothic Book</vt:lpstr>
      <vt:lpstr>Retrospect</vt:lpstr>
      <vt:lpstr>State Project No. 0017-0196 Route 72 Improvements  in the City of Bristol</vt:lpstr>
      <vt:lpstr>Riverside Avenue Overview</vt:lpstr>
      <vt:lpstr>Organizational Chart</vt:lpstr>
      <vt:lpstr>Meeting Format</vt:lpstr>
      <vt:lpstr>Title VI – Civil Rights</vt:lpstr>
      <vt:lpstr>General Project Information</vt:lpstr>
      <vt:lpstr>General Project Information</vt:lpstr>
      <vt:lpstr>Route 72 Corridor</vt:lpstr>
      <vt:lpstr>Project Locations</vt:lpstr>
      <vt:lpstr>Projects Locations</vt:lpstr>
      <vt:lpstr>Presentation Overview</vt:lpstr>
      <vt:lpstr>Project Location </vt:lpstr>
      <vt:lpstr>Presentation Overview</vt:lpstr>
      <vt:lpstr>Existing Conditions</vt:lpstr>
      <vt:lpstr>Existing Conditions</vt:lpstr>
      <vt:lpstr>Existing Conditions</vt:lpstr>
      <vt:lpstr>Existing Conditions</vt:lpstr>
      <vt:lpstr>Presentation Overview</vt:lpstr>
      <vt:lpstr>Safety Analysis</vt:lpstr>
      <vt:lpstr>Presentation Overview</vt:lpstr>
      <vt:lpstr>Proposed Improvements</vt:lpstr>
      <vt:lpstr>Proposed Improvements</vt:lpstr>
      <vt:lpstr>PowerPoint Presentation</vt:lpstr>
      <vt:lpstr>PowerPoint Presentation</vt:lpstr>
      <vt:lpstr>PowerPoint Presentation</vt:lpstr>
      <vt:lpstr>PowerPoint Presentation</vt:lpstr>
      <vt:lpstr>Proposed Improvements</vt:lpstr>
      <vt:lpstr>Proposed Improvements</vt:lpstr>
      <vt:lpstr>Proposed Improvements</vt:lpstr>
      <vt:lpstr>Presentation Overview</vt:lpstr>
      <vt:lpstr>Construction Staging</vt:lpstr>
      <vt:lpstr>Construction Staging</vt:lpstr>
      <vt:lpstr>Construction Staging</vt:lpstr>
      <vt:lpstr>Construction Staging</vt:lpstr>
      <vt:lpstr>Presentation Overview</vt:lpstr>
      <vt:lpstr>Right Of Way</vt:lpstr>
      <vt:lpstr>Right Of Way</vt:lpstr>
      <vt:lpstr>Right Of Way</vt:lpstr>
      <vt:lpstr>Bicycle Facilities</vt:lpstr>
      <vt:lpstr>PowerPoint Presentation</vt:lpstr>
      <vt:lpstr>Design Exceptions</vt:lpstr>
      <vt:lpstr>Design Exceptions</vt:lpstr>
      <vt:lpstr>Intersection Sight Distance</vt:lpstr>
      <vt:lpstr>PowerPoint Presentation</vt:lpstr>
      <vt:lpstr>Intersection Sight Distance</vt:lpstr>
      <vt:lpstr>Utilities</vt:lpstr>
      <vt:lpstr>Utility Relocations</vt:lpstr>
      <vt:lpstr>Utility Relocations</vt:lpstr>
      <vt:lpstr>Summary</vt:lpstr>
      <vt:lpstr>Questions and Answer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Danielle Dixon</dc:creator>
  <cp:lastModifiedBy>Danielle Dixon</cp:lastModifiedBy>
  <cp:revision>1</cp:revision>
  <dcterms:created xsi:type="dcterms:W3CDTF">2024-11-07T18:29:18Z</dcterms:created>
  <dcterms:modified xsi:type="dcterms:W3CDTF">2025-04-08T14:53:10Z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0x01010079AB118BDED0514C848B6FF920D32849</vt:lpwstr>
  </property>
  <property fmtid="{D5CDD505-2E9C-101B-9397-08002B2CF9AE}" pid="3" name="MediaServiceImageTags">
    <vt:lpwstr/>
  </property>
</Properties>
</file>