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2_82F2B763.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3A_CD188341.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57"/>
  </p:notesMasterIdLst>
  <p:handoutMasterIdLst>
    <p:handoutMasterId r:id="rId58"/>
  </p:handoutMasterIdLst>
  <p:sldIdLst>
    <p:sldId id="256" r:id="rId5"/>
    <p:sldId id="262" r:id="rId6"/>
    <p:sldId id="258" r:id="rId7"/>
    <p:sldId id="260" r:id="rId8"/>
    <p:sldId id="259" r:id="rId9"/>
    <p:sldId id="283" r:id="rId10"/>
    <p:sldId id="282" r:id="rId11"/>
    <p:sldId id="270" r:id="rId12"/>
    <p:sldId id="271" r:id="rId13"/>
    <p:sldId id="263" r:id="rId14"/>
    <p:sldId id="272" r:id="rId15"/>
    <p:sldId id="279" r:id="rId16"/>
    <p:sldId id="280" r:id="rId17"/>
    <p:sldId id="273" r:id="rId18"/>
    <p:sldId id="264" r:id="rId19"/>
    <p:sldId id="355" r:id="rId20"/>
    <p:sldId id="278" r:id="rId21"/>
    <p:sldId id="266" r:id="rId22"/>
    <p:sldId id="324" r:id="rId23"/>
    <p:sldId id="297" r:id="rId24"/>
    <p:sldId id="322" r:id="rId25"/>
    <p:sldId id="323" r:id="rId26"/>
    <p:sldId id="352" r:id="rId27"/>
    <p:sldId id="298" r:id="rId28"/>
    <p:sldId id="299" r:id="rId29"/>
    <p:sldId id="276" r:id="rId30"/>
    <p:sldId id="318" r:id="rId31"/>
    <p:sldId id="359" r:id="rId32"/>
    <p:sldId id="378" r:id="rId33"/>
    <p:sldId id="374" r:id="rId34"/>
    <p:sldId id="371" r:id="rId35"/>
    <p:sldId id="375" r:id="rId36"/>
    <p:sldId id="373" r:id="rId37"/>
    <p:sldId id="364" r:id="rId38"/>
    <p:sldId id="372" r:id="rId39"/>
    <p:sldId id="376" r:id="rId40"/>
    <p:sldId id="377" r:id="rId41"/>
    <p:sldId id="268" r:id="rId42"/>
    <p:sldId id="360" r:id="rId43"/>
    <p:sldId id="366" r:id="rId44"/>
    <p:sldId id="361" r:id="rId45"/>
    <p:sldId id="367" r:id="rId46"/>
    <p:sldId id="362" r:id="rId47"/>
    <p:sldId id="368" r:id="rId48"/>
    <p:sldId id="370" r:id="rId49"/>
    <p:sldId id="369" r:id="rId50"/>
    <p:sldId id="328" r:id="rId51"/>
    <p:sldId id="314" r:id="rId52"/>
    <p:sldId id="326" r:id="rId53"/>
    <p:sldId id="353" r:id="rId54"/>
    <p:sldId id="305" r:id="rId55"/>
    <p:sldId id="32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C4FEF9-8097-A22D-4D4F-B173F9713115}" name="Matthew Vail" initials="MV" userId="S::MVail@GM2INC.COM::07a9e968-0bd1-4188-b013-aac2fec842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A66AC"/>
    <a:srgbClr val="FF9900"/>
    <a:srgbClr val="629DD1"/>
    <a:srgbClr val="FFA901"/>
    <a:srgbClr val="FE0002"/>
    <a:srgbClr val="00204D"/>
    <a:srgbClr val="36A600"/>
    <a:srgbClr val="D7CFD1"/>
    <a:srgbClr val="232834"/>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89A631-9602-45A3-B0B5-284CB33BC28C}" v="217" dt="2025-07-31T12:03:00.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94660"/>
  </p:normalViewPr>
  <p:slideViewPr>
    <p:cSldViewPr snapToGrid="0">
      <p:cViewPr varScale="1">
        <p:scale>
          <a:sx n="105" d="100"/>
          <a:sy n="105" d="100"/>
        </p:scale>
        <p:origin x="666" y="96"/>
      </p:cViewPr>
      <p:guideLst/>
    </p:cSldViewPr>
  </p:slideViewPr>
  <p:notesTextViewPr>
    <p:cViewPr>
      <p:scale>
        <a:sx n="1" d="1"/>
        <a:sy n="1" d="1"/>
      </p:scale>
      <p:origin x="0" y="0"/>
    </p:cViewPr>
  </p:notesText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Dixon" userId="660b6e5a-3f67-439b-b7f9-6f6070ea0a2f" providerId="ADAL" clId="{8289A631-9602-45A3-B0B5-284CB33BC28C}"/>
    <pc:docChg chg="undo custSel addSld delSld modSld sldOrd">
      <pc:chgData name="Danielle Dixon" userId="660b6e5a-3f67-439b-b7f9-6f6070ea0a2f" providerId="ADAL" clId="{8289A631-9602-45A3-B0B5-284CB33BC28C}" dt="2025-07-31T14:45:43.652" v="4376" actId="114"/>
      <pc:docMkLst>
        <pc:docMk/>
      </pc:docMkLst>
      <pc:sldChg chg="modSp mod">
        <pc:chgData name="Danielle Dixon" userId="660b6e5a-3f67-439b-b7f9-6f6070ea0a2f" providerId="ADAL" clId="{8289A631-9602-45A3-B0B5-284CB33BC28C}" dt="2025-07-29T13:23:07.036" v="2934" actId="20577"/>
        <pc:sldMkLst>
          <pc:docMk/>
          <pc:sldMk cId="636876900" sldId="256"/>
        </pc:sldMkLst>
        <pc:spChg chg="mod">
          <ac:chgData name="Danielle Dixon" userId="660b6e5a-3f67-439b-b7f9-6f6070ea0a2f" providerId="ADAL" clId="{8289A631-9602-45A3-B0B5-284CB33BC28C}" dt="2025-07-29T13:23:07.036" v="2934" actId="20577"/>
          <ac:spMkLst>
            <pc:docMk/>
            <pc:sldMk cId="636876900" sldId="256"/>
            <ac:spMk id="3" creationId="{4990E491-EB12-30DB-DEFE-9633764AE11B}"/>
          </ac:spMkLst>
        </pc:spChg>
      </pc:sldChg>
      <pc:sldChg chg="modSp ord modAnim">
        <pc:chgData name="Danielle Dixon" userId="660b6e5a-3f67-439b-b7f9-6f6070ea0a2f" providerId="ADAL" clId="{8289A631-9602-45A3-B0B5-284CB33BC28C}" dt="2025-07-28T15:07:19.302" v="41"/>
        <pc:sldMkLst>
          <pc:docMk/>
          <pc:sldMk cId="3465511103" sldId="259"/>
        </pc:sldMkLst>
        <pc:spChg chg="mod">
          <ac:chgData name="Danielle Dixon" userId="660b6e5a-3f67-439b-b7f9-6f6070ea0a2f" providerId="ADAL" clId="{8289A631-9602-45A3-B0B5-284CB33BC28C}" dt="2025-07-28T15:06:35.112" v="35" actId="20577"/>
          <ac:spMkLst>
            <pc:docMk/>
            <pc:sldMk cId="3465511103" sldId="259"/>
            <ac:spMk id="3" creationId="{2E4C57A0-57BC-61B1-71D6-AFC34F1FBAE6}"/>
          </ac:spMkLst>
        </pc:spChg>
      </pc:sldChg>
      <pc:sldChg chg="modSp mod">
        <pc:chgData name="Danielle Dixon" userId="660b6e5a-3f67-439b-b7f9-6f6070ea0a2f" providerId="ADAL" clId="{8289A631-9602-45A3-B0B5-284CB33BC28C}" dt="2025-07-29T13:10:56.432" v="2508" actId="20577"/>
        <pc:sldMkLst>
          <pc:docMk/>
          <pc:sldMk cId="1963877923" sldId="260"/>
        </pc:sldMkLst>
        <pc:spChg chg="mod">
          <ac:chgData name="Danielle Dixon" userId="660b6e5a-3f67-439b-b7f9-6f6070ea0a2f" providerId="ADAL" clId="{8289A631-9602-45A3-B0B5-284CB33BC28C}" dt="2025-07-29T13:10:56.432" v="2508" actId="20577"/>
          <ac:spMkLst>
            <pc:docMk/>
            <pc:sldMk cId="1963877923" sldId="260"/>
            <ac:spMk id="4" creationId="{EC39FC51-DD57-0BBA-1076-B708FECD59DE}"/>
          </ac:spMkLst>
        </pc:spChg>
      </pc:sldChg>
      <pc:sldChg chg="del">
        <pc:chgData name="Danielle Dixon" userId="660b6e5a-3f67-439b-b7f9-6f6070ea0a2f" providerId="ADAL" clId="{8289A631-9602-45A3-B0B5-284CB33BC28C}" dt="2025-07-28T14:58:51.960" v="5" actId="2696"/>
        <pc:sldMkLst>
          <pc:docMk/>
          <pc:sldMk cId="1687460689" sldId="267"/>
        </pc:sldMkLst>
      </pc:sldChg>
      <pc:sldChg chg="addSp delSp modSp mod ord setBg modClrScheme addAnim delAnim chgLayout">
        <pc:chgData name="Danielle Dixon" userId="660b6e5a-3f67-439b-b7f9-6f6070ea0a2f" providerId="ADAL" clId="{8289A631-9602-45A3-B0B5-284CB33BC28C}" dt="2025-07-29T14:57:32.407" v="3301"/>
        <pc:sldMkLst>
          <pc:docMk/>
          <pc:sldMk cId="3168804276" sldId="268"/>
        </pc:sldMkLst>
        <pc:spChg chg="mod ord">
          <ac:chgData name="Danielle Dixon" userId="660b6e5a-3f67-439b-b7f9-6f6070ea0a2f" providerId="ADAL" clId="{8289A631-9602-45A3-B0B5-284CB33BC28C}" dt="2025-07-29T12:00:39.984" v="1118" actId="20577"/>
          <ac:spMkLst>
            <pc:docMk/>
            <pc:sldMk cId="3168804276" sldId="268"/>
            <ac:spMk id="2" creationId="{DB8F1388-F149-E3F9-92F5-2810DC4E0451}"/>
          </ac:spMkLst>
        </pc:spChg>
        <pc:spChg chg="mod">
          <ac:chgData name="Danielle Dixon" userId="660b6e5a-3f67-439b-b7f9-6f6070ea0a2f" providerId="ADAL" clId="{8289A631-9602-45A3-B0B5-284CB33BC28C}" dt="2025-07-28T16:57:40.501" v="568" actId="26606"/>
          <ac:spMkLst>
            <pc:docMk/>
            <pc:sldMk cId="3168804276" sldId="268"/>
            <ac:spMk id="4" creationId="{66DBC733-2864-E195-1637-CF28BA0766C2}"/>
          </ac:spMkLst>
        </pc:spChg>
        <pc:picChg chg="add mod ord">
          <ac:chgData name="Danielle Dixon" userId="660b6e5a-3f67-439b-b7f9-6f6070ea0a2f" providerId="ADAL" clId="{8289A631-9602-45A3-B0B5-284CB33BC28C}" dt="2025-07-29T11:57:48.397" v="1055" actId="700"/>
          <ac:picMkLst>
            <pc:docMk/>
            <pc:sldMk cId="3168804276" sldId="268"/>
            <ac:picMk id="8" creationId="{3B3084B4-0CC2-4A93-6396-8031146E43FE}"/>
          </ac:picMkLst>
        </pc:picChg>
      </pc:sldChg>
      <pc:sldChg chg="del">
        <pc:chgData name="Danielle Dixon" userId="660b6e5a-3f67-439b-b7f9-6f6070ea0a2f" providerId="ADAL" clId="{8289A631-9602-45A3-B0B5-284CB33BC28C}" dt="2025-07-28T15:09:33.375" v="134" actId="2696"/>
        <pc:sldMkLst>
          <pc:docMk/>
          <pc:sldMk cId="2149542418" sldId="269"/>
        </pc:sldMkLst>
      </pc:sldChg>
      <pc:sldChg chg="modSp">
        <pc:chgData name="Danielle Dixon" userId="660b6e5a-3f67-439b-b7f9-6f6070ea0a2f" providerId="ADAL" clId="{8289A631-9602-45A3-B0B5-284CB33BC28C}" dt="2025-07-28T15:07:44.505" v="64" actId="20577"/>
        <pc:sldMkLst>
          <pc:docMk/>
          <pc:sldMk cId="843713194" sldId="271"/>
        </pc:sldMkLst>
        <pc:spChg chg="mod">
          <ac:chgData name="Danielle Dixon" userId="660b6e5a-3f67-439b-b7f9-6f6070ea0a2f" providerId="ADAL" clId="{8289A631-9602-45A3-B0B5-284CB33BC28C}" dt="2025-07-28T15:07:44.505" v="64" actId="20577"/>
          <ac:spMkLst>
            <pc:docMk/>
            <pc:sldMk cId="843713194" sldId="271"/>
            <ac:spMk id="3" creationId="{6C0D47EA-AD12-7334-945B-B5C89031377E}"/>
          </ac:spMkLst>
        </pc:spChg>
      </pc:sldChg>
      <pc:sldChg chg="modSp">
        <pc:chgData name="Danielle Dixon" userId="660b6e5a-3f67-439b-b7f9-6f6070ea0a2f" providerId="ADAL" clId="{8289A631-9602-45A3-B0B5-284CB33BC28C}" dt="2025-07-28T15:07:57.344" v="86" actId="20577"/>
        <pc:sldMkLst>
          <pc:docMk/>
          <pc:sldMk cId="1576158752" sldId="273"/>
        </pc:sldMkLst>
        <pc:spChg chg="mod">
          <ac:chgData name="Danielle Dixon" userId="660b6e5a-3f67-439b-b7f9-6f6070ea0a2f" providerId="ADAL" clId="{8289A631-9602-45A3-B0B5-284CB33BC28C}" dt="2025-07-28T15:07:57.344" v="86" actId="20577"/>
          <ac:spMkLst>
            <pc:docMk/>
            <pc:sldMk cId="1576158752" sldId="273"/>
            <ac:spMk id="3" creationId="{7D30ECC5-8618-45FB-2D97-035402E14923}"/>
          </ac:spMkLst>
        </pc:spChg>
      </pc:sldChg>
      <pc:sldChg chg="del">
        <pc:chgData name="Danielle Dixon" userId="660b6e5a-3f67-439b-b7f9-6f6070ea0a2f" providerId="ADAL" clId="{8289A631-9602-45A3-B0B5-284CB33BC28C}" dt="2025-07-28T14:59:09.259" v="9" actId="2696"/>
        <pc:sldMkLst>
          <pc:docMk/>
          <pc:sldMk cId="4054437854" sldId="275"/>
        </pc:sldMkLst>
      </pc:sldChg>
      <pc:sldChg chg="modSp mod modAnim">
        <pc:chgData name="Danielle Dixon" userId="660b6e5a-3f67-439b-b7f9-6f6070ea0a2f" providerId="ADAL" clId="{8289A631-9602-45A3-B0B5-284CB33BC28C}" dt="2025-07-28T15:08:31.136" v="127" actId="20577"/>
        <pc:sldMkLst>
          <pc:docMk/>
          <pc:sldMk cId="3944711858" sldId="276"/>
        </pc:sldMkLst>
        <pc:spChg chg="mod">
          <ac:chgData name="Danielle Dixon" userId="660b6e5a-3f67-439b-b7f9-6f6070ea0a2f" providerId="ADAL" clId="{8289A631-9602-45A3-B0B5-284CB33BC28C}" dt="2025-07-28T15:08:31.136" v="127" actId="20577"/>
          <ac:spMkLst>
            <pc:docMk/>
            <pc:sldMk cId="3944711858" sldId="276"/>
            <ac:spMk id="3" creationId="{4A19C9A3-8E73-917E-0B56-E27134B8C79B}"/>
          </ac:spMkLst>
        </pc:spChg>
      </pc:sldChg>
      <pc:sldChg chg="del">
        <pc:chgData name="Danielle Dixon" userId="660b6e5a-3f67-439b-b7f9-6f6070ea0a2f" providerId="ADAL" clId="{8289A631-9602-45A3-B0B5-284CB33BC28C}" dt="2025-07-28T15:08:37.524" v="128" actId="2696"/>
        <pc:sldMkLst>
          <pc:docMk/>
          <pc:sldMk cId="2555767237" sldId="277"/>
        </pc:sldMkLst>
      </pc:sldChg>
      <pc:sldChg chg="modSp">
        <pc:chgData name="Danielle Dixon" userId="660b6e5a-3f67-439b-b7f9-6f6070ea0a2f" providerId="ADAL" clId="{8289A631-9602-45A3-B0B5-284CB33BC28C}" dt="2025-07-28T15:08:18.600" v="107" actId="20577"/>
        <pc:sldMkLst>
          <pc:docMk/>
          <pc:sldMk cId="1742359399" sldId="278"/>
        </pc:sldMkLst>
        <pc:spChg chg="mod">
          <ac:chgData name="Danielle Dixon" userId="660b6e5a-3f67-439b-b7f9-6f6070ea0a2f" providerId="ADAL" clId="{8289A631-9602-45A3-B0B5-284CB33BC28C}" dt="2025-07-28T15:08:18.600" v="107" actId="20577"/>
          <ac:spMkLst>
            <pc:docMk/>
            <pc:sldMk cId="1742359399" sldId="278"/>
            <ac:spMk id="3" creationId="{A483C769-CD98-B31B-10CC-8467A5CC9E45}"/>
          </ac:spMkLst>
        </pc:spChg>
      </pc:sldChg>
      <pc:sldChg chg="mod ord modShow">
        <pc:chgData name="Danielle Dixon" userId="660b6e5a-3f67-439b-b7f9-6f6070ea0a2f" providerId="ADAL" clId="{8289A631-9602-45A3-B0B5-284CB33BC28C}" dt="2025-07-28T15:37:50.354" v="560" actId="729"/>
        <pc:sldMkLst>
          <pc:docMk/>
          <pc:sldMk cId="265173766" sldId="305"/>
        </pc:sldMkLst>
      </pc:sldChg>
      <pc:sldChg chg="del">
        <pc:chgData name="Danielle Dixon" userId="660b6e5a-3f67-439b-b7f9-6f6070ea0a2f" providerId="ADAL" clId="{8289A631-9602-45A3-B0B5-284CB33BC28C}" dt="2025-07-28T14:28:38.693" v="0" actId="2696"/>
        <pc:sldMkLst>
          <pc:docMk/>
          <pc:sldMk cId="3110878446" sldId="309"/>
        </pc:sldMkLst>
      </pc:sldChg>
      <pc:sldChg chg="mod ord modShow">
        <pc:chgData name="Danielle Dixon" userId="660b6e5a-3f67-439b-b7f9-6f6070ea0a2f" providerId="ADAL" clId="{8289A631-9602-45A3-B0B5-284CB33BC28C}" dt="2025-07-29T13:21:52.611" v="2874"/>
        <pc:sldMkLst>
          <pc:docMk/>
          <pc:sldMk cId="3440935745" sldId="314"/>
        </pc:sldMkLst>
      </pc:sldChg>
      <pc:sldChg chg="del">
        <pc:chgData name="Danielle Dixon" userId="660b6e5a-3f67-439b-b7f9-6f6070ea0a2f" providerId="ADAL" clId="{8289A631-9602-45A3-B0B5-284CB33BC28C}" dt="2025-07-28T15:06:18.236" v="10" actId="2696"/>
        <pc:sldMkLst>
          <pc:docMk/>
          <pc:sldMk cId="3347917977" sldId="315"/>
        </pc:sldMkLst>
      </pc:sldChg>
      <pc:sldChg chg="del">
        <pc:chgData name="Danielle Dixon" userId="660b6e5a-3f67-439b-b7f9-6f6070ea0a2f" providerId="ADAL" clId="{8289A631-9602-45A3-B0B5-284CB33BC28C}" dt="2025-07-28T14:28:47.096" v="1" actId="2696"/>
        <pc:sldMkLst>
          <pc:docMk/>
          <pc:sldMk cId="3434954158" sldId="316"/>
        </pc:sldMkLst>
      </pc:sldChg>
      <pc:sldChg chg="del">
        <pc:chgData name="Danielle Dixon" userId="660b6e5a-3f67-439b-b7f9-6f6070ea0a2f" providerId="ADAL" clId="{8289A631-9602-45A3-B0B5-284CB33BC28C}" dt="2025-07-28T14:28:49.846" v="2" actId="2696"/>
        <pc:sldMkLst>
          <pc:docMk/>
          <pc:sldMk cId="3003191152" sldId="317"/>
        </pc:sldMkLst>
      </pc:sldChg>
      <pc:sldChg chg="addSp modSp mod ord">
        <pc:chgData name="Danielle Dixon" userId="660b6e5a-3f67-439b-b7f9-6f6070ea0a2f" providerId="ADAL" clId="{8289A631-9602-45A3-B0B5-284CB33BC28C}" dt="2025-07-28T15:34:20.014" v="559" actId="114"/>
        <pc:sldMkLst>
          <pc:docMk/>
          <pc:sldMk cId="4023021846" sldId="318"/>
        </pc:sldMkLst>
        <pc:spChg chg="add mod">
          <ac:chgData name="Danielle Dixon" userId="660b6e5a-3f67-439b-b7f9-6f6070ea0a2f" providerId="ADAL" clId="{8289A631-9602-45A3-B0B5-284CB33BC28C}" dt="2025-07-28T15:34:20.014" v="559" actId="114"/>
          <ac:spMkLst>
            <pc:docMk/>
            <pc:sldMk cId="4023021846" sldId="318"/>
            <ac:spMk id="3" creationId="{B8625716-DA37-3245-5FBD-20DC00EF224F}"/>
          </ac:spMkLst>
        </pc:spChg>
        <pc:graphicFrameChg chg="mod modGraphic">
          <ac:chgData name="Danielle Dixon" userId="660b6e5a-3f67-439b-b7f9-6f6070ea0a2f" providerId="ADAL" clId="{8289A631-9602-45A3-B0B5-284CB33BC28C}" dt="2025-07-28T15:33:46.408" v="526" actId="1076"/>
          <ac:graphicFrameMkLst>
            <pc:docMk/>
            <pc:sldMk cId="4023021846" sldId="318"/>
            <ac:graphicFrameMk id="8" creationId="{8BB9FF46-0148-BB54-8FAF-D4E5FA752AC7}"/>
          </ac:graphicFrameMkLst>
        </pc:graphicFrameChg>
      </pc:sldChg>
      <pc:sldChg chg="mod ord modShow">
        <pc:chgData name="Danielle Dixon" userId="660b6e5a-3f67-439b-b7f9-6f6070ea0a2f" providerId="ADAL" clId="{8289A631-9602-45A3-B0B5-284CB33BC28C}" dt="2025-07-28T15:37:57.001" v="561" actId="729"/>
        <pc:sldMkLst>
          <pc:docMk/>
          <pc:sldMk cId="3440802734" sldId="321"/>
        </pc:sldMkLst>
      </pc:sldChg>
      <pc:sldChg chg="del">
        <pc:chgData name="Danielle Dixon" userId="660b6e5a-3f67-439b-b7f9-6f6070ea0a2f" providerId="ADAL" clId="{8289A631-9602-45A3-B0B5-284CB33BC28C}" dt="2025-07-28T14:58:57.362" v="7" actId="2696"/>
        <pc:sldMkLst>
          <pc:docMk/>
          <pc:sldMk cId="2005200691" sldId="325"/>
        </pc:sldMkLst>
      </pc:sldChg>
      <pc:sldChg chg="mod ord modShow">
        <pc:chgData name="Danielle Dixon" userId="660b6e5a-3f67-439b-b7f9-6f6070ea0a2f" providerId="ADAL" clId="{8289A631-9602-45A3-B0B5-284CB33BC28C}" dt="2025-07-29T13:09:02.283" v="2499"/>
        <pc:sldMkLst>
          <pc:docMk/>
          <pc:sldMk cId="2640759942" sldId="326"/>
        </pc:sldMkLst>
      </pc:sldChg>
      <pc:sldChg chg="del">
        <pc:chgData name="Danielle Dixon" userId="660b6e5a-3f67-439b-b7f9-6f6070ea0a2f" providerId="ADAL" clId="{8289A631-9602-45A3-B0B5-284CB33BC28C}" dt="2025-07-28T14:58:54.911" v="6" actId="2696"/>
        <pc:sldMkLst>
          <pc:docMk/>
          <pc:sldMk cId="2649435930" sldId="327"/>
        </pc:sldMkLst>
      </pc:sldChg>
      <pc:sldChg chg="addSp modSp mod">
        <pc:chgData name="Danielle Dixon" userId="660b6e5a-3f67-439b-b7f9-6f6070ea0a2f" providerId="ADAL" clId="{8289A631-9602-45A3-B0B5-284CB33BC28C}" dt="2025-07-29T13:09:31.780" v="2502" actId="255"/>
        <pc:sldMkLst>
          <pc:docMk/>
          <pc:sldMk cId="814013229" sldId="328"/>
        </pc:sldMkLst>
        <pc:spChg chg="mod">
          <ac:chgData name="Danielle Dixon" userId="660b6e5a-3f67-439b-b7f9-6f6070ea0a2f" providerId="ADAL" clId="{8289A631-9602-45A3-B0B5-284CB33BC28C}" dt="2025-07-29T12:43:18.235" v="1451" actId="20577"/>
          <ac:spMkLst>
            <pc:docMk/>
            <pc:sldMk cId="814013229" sldId="328"/>
            <ac:spMk id="2" creationId="{FD4A45A8-4CBA-4E37-8FE2-F310B4B8A98B}"/>
          </ac:spMkLst>
        </pc:spChg>
        <pc:spChg chg="mod">
          <ac:chgData name="Danielle Dixon" userId="660b6e5a-3f67-439b-b7f9-6f6070ea0a2f" providerId="ADAL" clId="{8289A631-9602-45A3-B0B5-284CB33BC28C}" dt="2025-07-29T13:09:31.780" v="2502" actId="255"/>
          <ac:spMkLst>
            <pc:docMk/>
            <pc:sldMk cId="814013229" sldId="328"/>
            <ac:spMk id="3" creationId="{CAD55C18-840F-9E7F-9834-57B74472BCC5}"/>
          </ac:spMkLst>
        </pc:spChg>
        <pc:spChg chg="add mod">
          <ac:chgData name="Danielle Dixon" userId="660b6e5a-3f67-439b-b7f9-6f6070ea0a2f" providerId="ADAL" clId="{8289A631-9602-45A3-B0B5-284CB33BC28C}" dt="2025-07-29T13:08:45.531" v="2497" actId="255"/>
          <ac:spMkLst>
            <pc:docMk/>
            <pc:sldMk cId="814013229" sldId="328"/>
            <ac:spMk id="4" creationId="{AB31C8C2-435A-8FC5-BF49-31A649559922}"/>
          </ac:spMkLst>
        </pc:spChg>
        <pc:picChg chg="mod">
          <ac:chgData name="Danielle Dixon" userId="660b6e5a-3f67-439b-b7f9-6f6070ea0a2f" providerId="ADAL" clId="{8289A631-9602-45A3-B0B5-284CB33BC28C}" dt="2025-07-29T13:07:47.751" v="2421" actId="1076"/>
          <ac:picMkLst>
            <pc:docMk/>
            <pc:sldMk cId="814013229" sldId="328"/>
            <ac:picMk id="5" creationId="{9E03EB32-BFD0-809D-61A3-0B9C695130DB}"/>
          </ac:picMkLst>
        </pc:picChg>
      </pc:sldChg>
      <pc:sldChg chg="del">
        <pc:chgData name="Danielle Dixon" userId="660b6e5a-3f67-439b-b7f9-6f6070ea0a2f" providerId="ADAL" clId="{8289A631-9602-45A3-B0B5-284CB33BC28C}" dt="2025-07-28T14:59:02.899" v="8" actId="2696"/>
        <pc:sldMkLst>
          <pc:docMk/>
          <pc:sldMk cId="259899717" sldId="329"/>
        </pc:sldMkLst>
      </pc:sldChg>
      <pc:sldChg chg="del">
        <pc:chgData name="Danielle Dixon" userId="660b6e5a-3f67-439b-b7f9-6f6070ea0a2f" providerId="ADAL" clId="{8289A631-9602-45A3-B0B5-284CB33BC28C}" dt="2025-07-28T14:28:52.606" v="3" actId="2696"/>
        <pc:sldMkLst>
          <pc:docMk/>
          <pc:sldMk cId="3092313847" sldId="333"/>
        </pc:sldMkLst>
      </pc:sldChg>
      <pc:sldChg chg="del">
        <pc:chgData name="Danielle Dixon" userId="660b6e5a-3f67-439b-b7f9-6f6070ea0a2f" providerId="ADAL" clId="{8289A631-9602-45A3-B0B5-284CB33BC28C}" dt="2025-07-28T14:28:55.249" v="4" actId="2696"/>
        <pc:sldMkLst>
          <pc:docMk/>
          <pc:sldMk cId="3676997191" sldId="334"/>
        </pc:sldMkLst>
      </pc:sldChg>
      <pc:sldChg chg="del">
        <pc:chgData name="Danielle Dixon" userId="660b6e5a-3f67-439b-b7f9-6f6070ea0a2f" providerId="ADAL" clId="{8289A631-9602-45A3-B0B5-284CB33BC28C}" dt="2025-07-28T15:09:33.375" v="134" actId="2696"/>
        <pc:sldMkLst>
          <pc:docMk/>
          <pc:sldMk cId="1696037253" sldId="335"/>
        </pc:sldMkLst>
      </pc:sldChg>
      <pc:sldChg chg="del">
        <pc:chgData name="Danielle Dixon" userId="660b6e5a-3f67-439b-b7f9-6f6070ea0a2f" providerId="ADAL" clId="{8289A631-9602-45A3-B0B5-284CB33BC28C}" dt="2025-07-28T15:09:33.375" v="134" actId="2696"/>
        <pc:sldMkLst>
          <pc:docMk/>
          <pc:sldMk cId="1406466946" sldId="336"/>
        </pc:sldMkLst>
      </pc:sldChg>
      <pc:sldChg chg="del">
        <pc:chgData name="Danielle Dixon" userId="660b6e5a-3f67-439b-b7f9-6f6070ea0a2f" providerId="ADAL" clId="{8289A631-9602-45A3-B0B5-284CB33BC28C}" dt="2025-07-28T15:09:33.375" v="134" actId="2696"/>
        <pc:sldMkLst>
          <pc:docMk/>
          <pc:sldMk cId="2283643024" sldId="337"/>
        </pc:sldMkLst>
      </pc:sldChg>
      <pc:sldChg chg="del">
        <pc:chgData name="Danielle Dixon" userId="660b6e5a-3f67-439b-b7f9-6f6070ea0a2f" providerId="ADAL" clId="{8289A631-9602-45A3-B0B5-284CB33BC28C}" dt="2025-07-28T15:09:33.375" v="134" actId="2696"/>
        <pc:sldMkLst>
          <pc:docMk/>
          <pc:sldMk cId="74906522" sldId="338"/>
        </pc:sldMkLst>
      </pc:sldChg>
      <pc:sldChg chg="del">
        <pc:chgData name="Danielle Dixon" userId="660b6e5a-3f67-439b-b7f9-6f6070ea0a2f" providerId="ADAL" clId="{8289A631-9602-45A3-B0B5-284CB33BC28C}" dt="2025-07-28T15:09:33.375" v="134" actId="2696"/>
        <pc:sldMkLst>
          <pc:docMk/>
          <pc:sldMk cId="506839601" sldId="339"/>
        </pc:sldMkLst>
      </pc:sldChg>
      <pc:sldChg chg="del">
        <pc:chgData name="Danielle Dixon" userId="660b6e5a-3f67-439b-b7f9-6f6070ea0a2f" providerId="ADAL" clId="{8289A631-9602-45A3-B0B5-284CB33BC28C}" dt="2025-07-28T15:10:07.378" v="141" actId="2696"/>
        <pc:sldMkLst>
          <pc:docMk/>
          <pc:sldMk cId="2902291206" sldId="345"/>
        </pc:sldMkLst>
      </pc:sldChg>
      <pc:sldChg chg="del ord">
        <pc:chgData name="Danielle Dixon" userId="660b6e5a-3f67-439b-b7f9-6f6070ea0a2f" providerId="ADAL" clId="{8289A631-9602-45A3-B0B5-284CB33BC28C}" dt="2025-07-28T15:10:18.692" v="144" actId="2696"/>
        <pc:sldMkLst>
          <pc:docMk/>
          <pc:sldMk cId="2719398978" sldId="346"/>
        </pc:sldMkLst>
      </pc:sldChg>
      <pc:sldChg chg="addSp delSp modSp del mod">
        <pc:chgData name="Danielle Dixon" userId="660b6e5a-3f67-439b-b7f9-6f6070ea0a2f" providerId="ADAL" clId="{8289A631-9602-45A3-B0B5-284CB33BC28C}" dt="2025-07-28T15:09:49.125" v="136" actId="2696"/>
        <pc:sldMkLst>
          <pc:docMk/>
          <pc:sldMk cId="2908019616" sldId="347"/>
        </pc:sldMkLst>
      </pc:sldChg>
      <pc:sldChg chg="del">
        <pc:chgData name="Danielle Dixon" userId="660b6e5a-3f67-439b-b7f9-6f6070ea0a2f" providerId="ADAL" clId="{8289A631-9602-45A3-B0B5-284CB33BC28C}" dt="2025-07-28T15:10:25.767" v="145" actId="2696"/>
        <pc:sldMkLst>
          <pc:docMk/>
          <pc:sldMk cId="3881955258" sldId="348"/>
        </pc:sldMkLst>
      </pc:sldChg>
      <pc:sldChg chg="del">
        <pc:chgData name="Danielle Dixon" userId="660b6e5a-3f67-439b-b7f9-6f6070ea0a2f" providerId="ADAL" clId="{8289A631-9602-45A3-B0B5-284CB33BC28C}" dt="2025-07-28T15:10:07.378" v="141" actId="2696"/>
        <pc:sldMkLst>
          <pc:docMk/>
          <pc:sldMk cId="1091615542" sldId="349"/>
        </pc:sldMkLst>
      </pc:sldChg>
      <pc:sldChg chg="del">
        <pc:chgData name="Danielle Dixon" userId="660b6e5a-3f67-439b-b7f9-6f6070ea0a2f" providerId="ADAL" clId="{8289A631-9602-45A3-B0B5-284CB33BC28C}" dt="2025-07-28T15:10:07.378" v="141" actId="2696"/>
        <pc:sldMkLst>
          <pc:docMk/>
          <pc:sldMk cId="2645374325" sldId="350"/>
        </pc:sldMkLst>
      </pc:sldChg>
      <pc:sldChg chg="mod ord modShow">
        <pc:chgData name="Danielle Dixon" userId="660b6e5a-3f67-439b-b7f9-6f6070ea0a2f" providerId="ADAL" clId="{8289A631-9602-45A3-B0B5-284CB33BC28C}" dt="2025-07-29T13:09:14.203" v="2501"/>
        <pc:sldMkLst>
          <pc:docMk/>
          <pc:sldMk cId="1068643295" sldId="353"/>
        </pc:sldMkLst>
      </pc:sldChg>
      <pc:sldChg chg="del">
        <pc:chgData name="Danielle Dixon" userId="660b6e5a-3f67-439b-b7f9-6f6070ea0a2f" providerId="ADAL" clId="{8289A631-9602-45A3-B0B5-284CB33BC28C}" dt="2025-07-28T15:08:39.698" v="129" actId="2696"/>
        <pc:sldMkLst>
          <pc:docMk/>
          <pc:sldMk cId="4084729252" sldId="354"/>
        </pc:sldMkLst>
      </pc:sldChg>
      <pc:sldChg chg="del">
        <pc:chgData name="Danielle Dixon" userId="660b6e5a-3f67-439b-b7f9-6f6070ea0a2f" providerId="ADAL" clId="{8289A631-9602-45A3-B0B5-284CB33BC28C}" dt="2025-07-28T15:08:43.963" v="130" actId="2696"/>
        <pc:sldMkLst>
          <pc:docMk/>
          <pc:sldMk cId="435715652" sldId="356"/>
        </pc:sldMkLst>
      </pc:sldChg>
      <pc:sldChg chg="del">
        <pc:chgData name="Danielle Dixon" userId="660b6e5a-3f67-439b-b7f9-6f6070ea0a2f" providerId="ADAL" clId="{8289A631-9602-45A3-B0B5-284CB33BC28C}" dt="2025-07-28T15:08:46.751" v="131" actId="2696"/>
        <pc:sldMkLst>
          <pc:docMk/>
          <pc:sldMk cId="1675296029" sldId="357"/>
        </pc:sldMkLst>
      </pc:sldChg>
      <pc:sldChg chg="add del">
        <pc:chgData name="Danielle Dixon" userId="660b6e5a-3f67-439b-b7f9-6f6070ea0a2f" providerId="ADAL" clId="{8289A631-9602-45A3-B0B5-284CB33BC28C}" dt="2025-07-29T13:22:07.252" v="2875" actId="2696"/>
        <pc:sldMkLst>
          <pc:docMk/>
          <pc:sldMk cId="3672453643" sldId="358"/>
        </pc:sldMkLst>
      </pc:sldChg>
      <pc:sldChg chg="addSp delSp modSp add mod ord">
        <pc:chgData name="Danielle Dixon" userId="660b6e5a-3f67-439b-b7f9-6f6070ea0a2f" providerId="ADAL" clId="{8289A631-9602-45A3-B0B5-284CB33BC28C}" dt="2025-07-30T18:27:21.805" v="3819" actId="15"/>
        <pc:sldMkLst>
          <pc:docMk/>
          <pc:sldMk cId="1158209599" sldId="359"/>
        </pc:sldMkLst>
        <pc:spChg chg="mod">
          <ac:chgData name="Danielle Dixon" userId="660b6e5a-3f67-439b-b7f9-6f6070ea0a2f" providerId="ADAL" clId="{8289A631-9602-45A3-B0B5-284CB33BC28C}" dt="2025-07-30T16:51:20.204" v="3774" actId="20577"/>
          <ac:spMkLst>
            <pc:docMk/>
            <pc:sldMk cId="1158209599" sldId="359"/>
            <ac:spMk id="2" creationId="{19866C07-7B52-7BB1-69C0-E2225D754161}"/>
          </ac:spMkLst>
        </pc:spChg>
        <pc:spChg chg="add mod">
          <ac:chgData name="Danielle Dixon" userId="660b6e5a-3f67-439b-b7f9-6f6070ea0a2f" providerId="ADAL" clId="{8289A631-9602-45A3-B0B5-284CB33BC28C}" dt="2025-07-30T18:27:21.805" v="3819" actId="15"/>
          <ac:spMkLst>
            <pc:docMk/>
            <pc:sldMk cId="1158209599" sldId="359"/>
            <ac:spMk id="5" creationId="{6A8D63CC-C26C-FC9E-7395-CBAB1F37CE37}"/>
          </ac:spMkLst>
        </pc:spChg>
      </pc:sldChg>
      <pc:sldChg chg="addSp delSp modSp add mod ord modClrScheme chgLayout">
        <pc:chgData name="Danielle Dixon" userId="660b6e5a-3f67-439b-b7f9-6f6070ea0a2f" providerId="ADAL" clId="{8289A631-9602-45A3-B0B5-284CB33BC28C}" dt="2025-07-29T14:57:48.347" v="3303"/>
        <pc:sldMkLst>
          <pc:docMk/>
          <pc:sldMk cId="2868254396" sldId="360"/>
        </pc:sldMkLst>
        <pc:spChg chg="add mod">
          <ac:chgData name="Danielle Dixon" userId="660b6e5a-3f67-439b-b7f9-6f6070ea0a2f" providerId="ADAL" clId="{8289A631-9602-45A3-B0B5-284CB33BC28C}" dt="2025-07-29T12:10:53.997" v="1376" actId="1076"/>
          <ac:spMkLst>
            <pc:docMk/>
            <pc:sldMk cId="2868254396" sldId="360"/>
            <ac:spMk id="10" creationId="{12FB5F68-3802-190E-2B81-F83FEB74FA33}"/>
          </ac:spMkLst>
        </pc:spChg>
        <pc:picChg chg="add mod ord modCrop">
          <ac:chgData name="Danielle Dixon" userId="660b6e5a-3f67-439b-b7f9-6f6070ea0a2f" providerId="ADAL" clId="{8289A631-9602-45A3-B0B5-284CB33BC28C}" dt="2025-07-29T12:03:16.576" v="1151" actId="1076"/>
          <ac:picMkLst>
            <pc:docMk/>
            <pc:sldMk cId="2868254396" sldId="360"/>
            <ac:picMk id="7" creationId="{B43DF1CB-4DE2-B61A-A039-4E24D99240EF}"/>
          </ac:picMkLst>
        </pc:picChg>
        <pc:picChg chg="add mod">
          <ac:chgData name="Danielle Dixon" userId="660b6e5a-3f67-439b-b7f9-6f6070ea0a2f" providerId="ADAL" clId="{8289A631-9602-45A3-B0B5-284CB33BC28C}" dt="2025-07-29T12:02:16.327" v="1141" actId="14100"/>
          <ac:picMkLst>
            <pc:docMk/>
            <pc:sldMk cId="2868254396" sldId="360"/>
            <ac:picMk id="9" creationId="{DB8F57E1-7196-D7B2-D0FE-28861D2E69CD}"/>
          </ac:picMkLst>
        </pc:picChg>
      </pc:sldChg>
      <pc:sldChg chg="addSp delSp modSp add mod ord setBg modClrScheme addAnim delAnim chgLayout">
        <pc:chgData name="Danielle Dixon" userId="660b6e5a-3f67-439b-b7f9-6f6070ea0a2f" providerId="ADAL" clId="{8289A631-9602-45A3-B0B5-284CB33BC28C}" dt="2025-07-29T14:58:16.838" v="3311"/>
        <pc:sldMkLst>
          <pc:docMk/>
          <pc:sldMk cId="381907761" sldId="361"/>
        </pc:sldMkLst>
        <pc:spChg chg="mod">
          <ac:chgData name="Danielle Dixon" userId="660b6e5a-3f67-439b-b7f9-6f6070ea0a2f" providerId="ADAL" clId="{8289A631-9602-45A3-B0B5-284CB33BC28C}" dt="2025-07-29T11:54:26.956" v="984" actId="26606"/>
          <ac:spMkLst>
            <pc:docMk/>
            <pc:sldMk cId="381907761" sldId="361"/>
            <ac:spMk id="4" creationId="{5B0A6AB2-DC2F-D45D-63CB-0A11FD291017}"/>
          </ac:spMkLst>
        </pc:spChg>
        <pc:spChg chg="add mod">
          <ac:chgData name="Danielle Dixon" userId="660b6e5a-3f67-439b-b7f9-6f6070ea0a2f" providerId="ADAL" clId="{8289A631-9602-45A3-B0B5-284CB33BC28C}" dt="2025-07-29T12:10:43.254" v="1372" actId="1076"/>
          <ac:spMkLst>
            <pc:docMk/>
            <pc:sldMk cId="381907761" sldId="361"/>
            <ac:spMk id="9" creationId="{A71C832E-B701-F965-BEAC-F6E414C04143}"/>
          </ac:spMkLst>
        </pc:spChg>
        <pc:spChg chg="add mod">
          <ac:chgData name="Danielle Dixon" userId="660b6e5a-3f67-439b-b7f9-6f6070ea0a2f" providerId="ADAL" clId="{8289A631-9602-45A3-B0B5-284CB33BC28C}" dt="2025-07-29T13:14:10.067" v="2509" actId="1076"/>
          <ac:spMkLst>
            <pc:docMk/>
            <pc:sldMk cId="381907761" sldId="361"/>
            <ac:spMk id="15" creationId="{83F3093B-D2C1-EAF2-BA47-B11339B2DD1A}"/>
          </ac:spMkLst>
        </pc:spChg>
        <pc:picChg chg="add mod ord modCrop">
          <ac:chgData name="Danielle Dixon" userId="660b6e5a-3f67-439b-b7f9-6f6070ea0a2f" providerId="ADAL" clId="{8289A631-9602-45A3-B0B5-284CB33BC28C}" dt="2025-07-29T12:04:44.347" v="1160" actId="1076"/>
          <ac:picMkLst>
            <pc:docMk/>
            <pc:sldMk cId="381907761" sldId="361"/>
            <ac:picMk id="7" creationId="{2932FE74-25FF-20FF-B45C-C0003C3F3BF4}"/>
          </ac:picMkLst>
        </pc:picChg>
      </pc:sldChg>
      <pc:sldChg chg="addSp delSp modSp new mod ord modClrScheme chgLayout">
        <pc:chgData name="Danielle Dixon" userId="660b6e5a-3f67-439b-b7f9-6f6070ea0a2f" providerId="ADAL" clId="{8289A631-9602-45A3-B0B5-284CB33BC28C}" dt="2025-07-29T14:58:55.608" v="3319"/>
        <pc:sldMkLst>
          <pc:docMk/>
          <pc:sldMk cId="1684226211" sldId="362"/>
        </pc:sldMkLst>
        <pc:spChg chg="add mod ord">
          <ac:chgData name="Danielle Dixon" userId="660b6e5a-3f67-439b-b7f9-6f6070ea0a2f" providerId="ADAL" clId="{8289A631-9602-45A3-B0B5-284CB33BC28C}" dt="2025-07-29T12:00:53.146" v="1128" actId="20577"/>
          <ac:spMkLst>
            <pc:docMk/>
            <pc:sldMk cId="1684226211" sldId="362"/>
            <ac:spMk id="7" creationId="{61AB03D5-88FE-D4D6-02EC-DE65E951B980}"/>
          </ac:spMkLst>
        </pc:spChg>
        <pc:spChg chg="add mod">
          <ac:chgData name="Danielle Dixon" userId="660b6e5a-3f67-439b-b7f9-6f6070ea0a2f" providerId="ADAL" clId="{8289A631-9602-45A3-B0B5-284CB33BC28C}" dt="2025-07-29T13:19:08.094" v="2741" actId="313"/>
          <ac:spMkLst>
            <pc:docMk/>
            <pc:sldMk cId="1684226211" sldId="362"/>
            <ac:spMk id="9" creationId="{E1BCF82F-E5D6-0FD0-8ACC-B6C27B6C2570}"/>
          </ac:spMkLst>
        </pc:spChg>
        <pc:picChg chg="add mod ord modCrop">
          <ac:chgData name="Danielle Dixon" userId="660b6e5a-3f67-439b-b7f9-6f6070ea0a2f" providerId="ADAL" clId="{8289A631-9602-45A3-B0B5-284CB33BC28C}" dt="2025-07-29T13:19:16.266" v="2742" actId="1076"/>
          <ac:picMkLst>
            <pc:docMk/>
            <pc:sldMk cId="1684226211" sldId="362"/>
            <ac:picMk id="5" creationId="{99291760-67DA-963D-C07E-1EDA6565CBA5}"/>
          </ac:picMkLst>
        </pc:picChg>
      </pc:sldChg>
      <pc:sldChg chg="addSp delSp modSp new del mod ord chgLayout">
        <pc:chgData name="Danielle Dixon" userId="660b6e5a-3f67-439b-b7f9-6f6070ea0a2f" providerId="ADAL" clId="{8289A631-9602-45A3-B0B5-284CB33BC28C}" dt="2025-07-30T19:31:09.340" v="4311" actId="2696"/>
        <pc:sldMkLst>
          <pc:docMk/>
          <pc:sldMk cId="466405235" sldId="363"/>
        </pc:sldMkLst>
        <pc:spChg chg="add del mod">
          <ac:chgData name="Danielle Dixon" userId="660b6e5a-3f67-439b-b7f9-6f6070ea0a2f" providerId="ADAL" clId="{8289A631-9602-45A3-B0B5-284CB33BC28C}" dt="2025-07-30T18:27:38.147" v="3820" actId="478"/>
          <ac:spMkLst>
            <pc:docMk/>
            <pc:sldMk cId="466405235" sldId="363"/>
            <ac:spMk id="16" creationId="{063590AE-F503-7B39-0B9F-A6F29D6931B7}"/>
          </ac:spMkLst>
        </pc:spChg>
      </pc:sldChg>
      <pc:sldChg chg="addSp delSp modSp add mod ord modClrScheme modAnim chgLayout">
        <pc:chgData name="Danielle Dixon" userId="660b6e5a-3f67-439b-b7f9-6f6070ea0a2f" providerId="ADAL" clId="{8289A631-9602-45A3-B0B5-284CB33BC28C}" dt="2025-07-30T18:58:55.869" v="3944"/>
        <pc:sldMkLst>
          <pc:docMk/>
          <pc:sldMk cId="4006822804" sldId="364"/>
        </pc:sldMkLst>
        <pc:picChg chg="add mod ord">
          <ac:chgData name="Danielle Dixon" userId="660b6e5a-3f67-439b-b7f9-6f6070ea0a2f" providerId="ADAL" clId="{8289A631-9602-45A3-B0B5-284CB33BC28C}" dt="2025-07-30T15:43:19.787" v="3387" actId="14826"/>
          <ac:picMkLst>
            <pc:docMk/>
            <pc:sldMk cId="4006822804" sldId="364"/>
            <ac:picMk id="9" creationId="{E4EA01AD-EBE1-90DA-571A-A1D5C40AF340}"/>
          </ac:picMkLst>
        </pc:picChg>
        <pc:cxnChg chg="add mod">
          <ac:chgData name="Danielle Dixon" userId="660b6e5a-3f67-439b-b7f9-6f6070ea0a2f" providerId="ADAL" clId="{8289A631-9602-45A3-B0B5-284CB33BC28C}" dt="2025-07-30T18:55:42.782" v="3925" actId="14100"/>
          <ac:cxnSpMkLst>
            <pc:docMk/>
            <pc:sldMk cId="4006822804" sldId="364"/>
            <ac:cxnSpMk id="2" creationId="{B4847E09-CC4F-2C93-4E0B-2278FA6CA134}"/>
          </ac:cxnSpMkLst>
        </pc:cxnChg>
        <pc:cxnChg chg="add mod">
          <ac:chgData name="Danielle Dixon" userId="660b6e5a-3f67-439b-b7f9-6f6070ea0a2f" providerId="ADAL" clId="{8289A631-9602-45A3-B0B5-284CB33BC28C}" dt="2025-07-30T18:56:10.308" v="3929" actId="14100"/>
          <ac:cxnSpMkLst>
            <pc:docMk/>
            <pc:sldMk cId="4006822804" sldId="364"/>
            <ac:cxnSpMk id="6" creationId="{7906A242-4700-22B9-E57E-1C3436A8FB5A}"/>
          </ac:cxnSpMkLst>
        </pc:cxnChg>
      </pc:sldChg>
      <pc:sldChg chg="addSp delSp modSp add del mod setBg chgLayout">
        <pc:chgData name="Danielle Dixon" userId="660b6e5a-3f67-439b-b7f9-6f6070ea0a2f" providerId="ADAL" clId="{8289A631-9602-45A3-B0B5-284CB33BC28C}" dt="2025-07-31T12:03:15.595" v="4340" actId="2696"/>
        <pc:sldMkLst>
          <pc:docMk/>
          <pc:sldMk cId="830043965" sldId="365"/>
        </pc:sldMkLst>
        <pc:spChg chg="add del mod">
          <ac:chgData name="Danielle Dixon" userId="660b6e5a-3f67-439b-b7f9-6f6070ea0a2f" providerId="ADAL" clId="{8289A631-9602-45A3-B0B5-284CB33BC28C}" dt="2025-07-31T12:01:50.453" v="4325"/>
          <ac:spMkLst>
            <pc:docMk/>
            <pc:sldMk cId="830043965" sldId="365"/>
            <ac:spMk id="2" creationId="{D8F8F1E9-455B-40B3-9569-2259BD94EFAF}"/>
          </ac:spMkLst>
        </pc:spChg>
        <pc:spChg chg="add del mod">
          <ac:chgData name="Danielle Dixon" userId="660b6e5a-3f67-439b-b7f9-6f6070ea0a2f" providerId="ADAL" clId="{8289A631-9602-45A3-B0B5-284CB33BC28C}" dt="2025-07-31T12:02:03.572" v="4328"/>
          <ac:spMkLst>
            <pc:docMk/>
            <pc:sldMk cId="830043965" sldId="365"/>
            <ac:spMk id="3" creationId="{FC0442B9-CFE0-50B6-B243-F5F8A9EB7474}"/>
          </ac:spMkLst>
        </pc:spChg>
        <pc:spChg chg="mod ord">
          <ac:chgData name="Danielle Dixon" userId="660b6e5a-3f67-439b-b7f9-6f6070ea0a2f" providerId="ADAL" clId="{8289A631-9602-45A3-B0B5-284CB33BC28C}" dt="2025-07-31T12:02:18.461" v="4332" actId="700"/>
          <ac:spMkLst>
            <pc:docMk/>
            <pc:sldMk cId="830043965" sldId="365"/>
            <ac:spMk id="4" creationId="{1F7F3C60-FF8E-BC70-0106-7F6DD1A60827}"/>
          </ac:spMkLst>
        </pc:spChg>
        <pc:spChg chg="del">
          <ac:chgData name="Danielle Dixon" userId="660b6e5a-3f67-439b-b7f9-6f6070ea0a2f" providerId="ADAL" clId="{8289A631-9602-45A3-B0B5-284CB33BC28C}" dt="2025-07-30T14:57:54.799" v="3358" actId="931"/>
          <ac:spMkLst>
            <pc:docMk/>
            <pc:sldMk cId="830043965" sldId="365"/>
            <ac:spMk id="5" creationId="{C9F13F62-770D-8E0A-0489-38642528BBFF}"/>
          </ac:spMkLst>
        </pc:spChg>
        <pc:spChg chg="add mod">
          <ac:chgData name="Danielle Dixon" userId="660b6e5a-3f67-439b-b7f9-6f6070ea0a2f" providerId="ADAL" clId="{8289A631-9602-45A3-B0B5-284CB33BC28C}" dt="2025-07-31T12:02:57.641" v="4336" actId="21"/>
          <ac:spMkLst>
            <pc:docMk/>
            <pc:sldMk cId="830043965" sldId="365"/>
            <ac:spMk id="6" creationId="{548F32AB-3257-E679-52D8-92C00370E456}"/>
          </ac:spMkLst>
        </pc:spChg>
        <pc:spChg chg="add del mod">
          <ac:chgData name="Danielle Dixon" userId="660b6e5a-3f67-439b-b7f9-6f6070ea0a2f" providerId="ADAL" clId="{8289A631-9602-45A3-B0B5-284CB33BC28C}" dt="2025-07-30T19:19:53.744" v="3966" actId="3680"/>
          <ac:spMkLst>
            <pc:docMk/>
            <pc:sldMk cId="830043965" sldId="365"/>
            <ac:spMk id="7" creationId="{A005E4E8-E626-6085-8B73-AAD09DA7C8FA}"/>
          </ac:spMkLst>
        </pc:spChg>
        <pc:spChg chg="add del">
          <ac:chgData name="Danielle Dixon" userId="660b6e5a-3f67-439b-b7f9-6f6070ea0a2f" providerId="ADAL" clId="{8289A631-9602-45A3-B0B5-284CB33BC28C}" dt="2025-07-31T12:02:11.047" v="4331" actId="26606"/>
          <ac:spMkLst>
            <pc:docMk/>
            <pc:sldMk cId="830043965" sldId="365"/>
            <ac:spMk id="13" creationId="{F240A2FC-E2C3-458D-96B4-5DF9028D93A5}"/>
          </ac:spMkLst>
        </pc:spChg>
        <pc:spChg chg="add del">
          <ac:chgData name="Danielle Dixon" userId="660b6e5a-3f67-439b-b7f9-6f6070ea0a2f" providerId="ADAL" clId="{8289A631-9602-45A3-B0B5-284CB33BC28C}" dt="2025-07-31T12:02:11.047" v="4331" actId="26606"/>
          <ac:spMkLst>
            <pc:docMk/>
            <pc:sldMk cId="830043965" sldId="365"/>
            <ac:spMk id="15" creationId="{5F097929-F3D6-4D1F-8AFC-CF348171A9E1}"/>
          </ac:spMkLst>
        </pc:spChg>
        <pc:spChg chg="add del">
          <ac:chgData name="Danielle Dixon" userId="660b6e5a-3f67-439b-b7f9-6f6070ea0a2f" providerId="ADAL" clId="{8289A631-9602-45A3-B0B5-284CB33BC28C}" dt="2025-07-31T12:02:11.047" v="4331" actId="26606"/>
          <ac:spMkLst>
            <pc:docMk/>
            <pc:sldMk cId="830043965" sldId="365"/>
            <ac:spMk id="19" creationId="{34461041-8413-4023-ABA7-9E499B0AD995}"/>
          </ac:spMkLst>
        </pc:spChg>
        <pc:spChg chg="add del">
          <ac:chgData name="Danielle Dixon" userId="660b6e5a-3f67-439b-b7f9-6f6070ea0a2f" providerId="ADAL" clId="{8289A631-9602-45A3-B0B5-284CB33BC28C}" dt="2025-07-31T12:02:11.047" v="4331" actId="26606"/>
          <ac:spMkLst>
            <pc:docMk/>
            <pc:sldMk cId="830043965" sldId="365"/>
            <ac:spMk id="23" creationId="{D841E764-4629-49E0-994A-6F92FEFB9B5D}"/>
          </ac:spMkLst>
        </pc:spChg>
        <pc:spChg chg="add del">
          <ac:chgData name="Danielle Dixon" userId="660b6e5a-3f67-439b-b7f9-6f6070ea0a2f" providerId="ADAL" clId="{8289A631-9602-45A3-B0B5-284CB33BC28C}" dt="2025-07-31T12:02:11.047" v="4331" actId="26606"/>
          <ac:spMkLst>
            <pc:docMk/>
            <pc:sldMk cId="830043965" sldId="365"/>
            <ac:spMk id="25" creationId="{95635077-9890-4CC8-9792-28743EBFE01D}"/>
          </ac:spMkLst>
        </pc:spChg>
        <pc:graphicFrameChg chg="add del mod ord modGraphic">
          <ac:chgData name="Danielle Dixon" userId="660b6e5a-3f67-439b-b7f9-6f6070ea0a2f" providerId="ADAL" clId="{8289A631-9602-45A3-B0B5-284CB33BC28C}" dt="2025-07-31T12:02:57.641" v="4336" actId="21"/>
          <ac:graphicFrameMkLst>
            <pc:docMk/>
            <pc:sldMk cId="830043965" sldId="365"/>
            <ac:graphicFrameMk id="8" creationId="{B5623A7A-FC05-7EED-B791-CDBCB0999BDF}"/>
          </ac:graphicFrameMkLst>
        </pc:graphicFrameChg>
        <pc:graphicFrameChg chg="add del mod modGraphic">
          <ac:chgData name="Danielle Dixon" userId="660b6e5a-3f67-439b-b7f9-6f6070ea0a2f" providerId="ADAL" clId="{8289A631-9602-45A3-B0B5-284CB33BC28C}" dt="2025-07-30T19:31:03.361" v="4310" actId="478"/>
          <ac:graphicFrameMkLst>
            <pc:docMk/>
            <pc:sldMk cId="830043965" sldId="365"/>
            <ac:graphicFrameMk id="9" creationId="{599D9698-F956-E744-7232-B9667586D967}"/>
          </ac:graphicFrameMkLst>
        </pc:graphicFrameChg>
        <pc:picChg chg="add del mod">
          <ac:chgData name="Danielle Dixon" userId="660b6e5a-3f67-439b-b7f9-6f6070ea0a2f" providerId="ADAL" clId="{8289A631-9602-45A3-B0B5-284CB33BC28C}" dt="2025-07-30T14:58:38.679" v="3369" actId="478"/>
          <ac:picMkLst>
            <pc:docMk/>
            <pc:sldMk cId="830043965" sldId="365"/>
            <ac:picMk id="3" creationId="{62BDC7CD-64B8-D096-3261-C73EE893462E}"/>
          </ac:picMkLst>
        </pc:picChg>
        <pc:cxnChg chg="add del">
          <ac:chgData name="Danielle Dixon" userId="660b6e5a-3f67-439b-b7f9-6f6070ea0a2f" providerId="ADAL" clId="{8289A631-9602-45A3-B0B5-284CB33BC28C}" dt="2025-07-31T12:02:11.047" v="4331" actId="26606"/>
          <ac:cxnSpMkLst>
            <pc:docMk/>
            <pc:sldMk cId="830043965" sldId="365"/>
            <ac:cxnSpMk id="17" creationId="{43074C91-9045-414B-B5F9-567DAE3EED25}"/>
          </ac:cxnSpMkLst>
        </pc:cxnChg>
        <pc:cxnChg chg="add del">
          <ac:chgData name="Danielle Dixon" userId="660b6e5a-3f67-439b-b7f9-6f6070ea0a2f" providerId="ADAL" clId="{8289A631-9602-45A3-B0B5-284CB33BC28C}" dt="2025-07-31T12:02:11.047" v="4331" actId="26606"/>
          <ac:cxnSpMkLst>
            <pc:docMk/>
            <pc:sldMk cId="830043965" sldId="365"/>
            <ac:cxnSpMk id="21" creationId="{F05BCF04-4702-43D0-BE8F-DBF6C2F65131}"/>
          </ac:cxnSpMkLst>
        </pc:cxnChg>
      </pc:sldChg>
      <pc:sldChg chg="add ord">
        <pc:chgData name="Danielle Dixon" userId="660b6e5a-3f67-439b-b7f9-6f6070ea0a2f" providerId="ADAL" clId="{8289A631-9602-45A3-B0B5-284CB33BC28C}" dt="2025-07-29T14:57:54.143" v="3305"/>
        <pc:sldMkLst>
          <pc:docMk/>
          <pc:sldMk cId="1242286749" sldId="366"/>
        </pc:sldMkLst>
      </pc:sldChg>
      <pc:sldChg chg="add ord">
        <pc:chgData name="Danielle Dixon" userId="660b6e5a-3f67-439b-b7f9-6f6070ea0a2f" providerId="ADAL" clId="{8289A631-9602-45A3-B0B5-284CB33BC28C}" dt="2025-07-29T14:58:59.665" v="3321"/>
        <pc:sldMkLst>
          <pc:docMk/>
          <pc:sldMk cId="4205970362" sldId="367"/>
        </pc:sldMkLst>
      </pc:sldChg>
      <pc:sldChg chg="addSp delSp modSp add del mod ord">
        <pc:chgData name="Danielle Dixon" userId="660b6e5a-3f67-439b-b7f9-6f6070ea0a2f" providerId="ADAL" clId="{8289A631-9602-45A3-B0B5-284CB33BC28C}" dt="2025-07-29T14:58:30.788" v="3315"/>
        <pc:sldMkLst>
          <pc:docMk/>
          <pc:sldMk cId="3603241759" sldId="368"/>
        </pc:sldMkLst>
        <pc:spChg chg="mod">
          <ac:chgData name="Danielle Dixon" userId="660b6e5a-3f67-439b-b7f9-6f6070ea0a2f" providerId="ADAL" clId="{8289A631-9602-45A3-B0B5-284CB33BC28C}" dt="2025-07-29T13:20:47.435" v="2871" actId="207"/>
          <ac:spMkLst>
            <pc:docMk/>
            <pc:sldMk cId="3603241759" sldId="368"/>
            <ac:spMk id="4" creationId="{B3A90B2D-3CF5-1E14-8C5C-065B864545BF}"/>
          </ac:spMkLst>
        </pc:spChg>
        <pc:spChg chg="add mod">
          <ac:chgData name="Danielle Dixon" userId="660b6e5a-3f67-439b-b7f9-6f6070ea0a2f" providerId="ADAL" clId="{8289A631-9602-45A3-B0B5-284CB33BC28C}" dt="2025-07-29T13:50:38.803" v="3241" actId="20577"/>
          <ac:spMkLst>
            <pc:docMk/>
            <pc:sldMk cId="3603241759" sldId="368"/>
            <ac:spMk id="15" creationId="{BD0D7C35-6EA8-491E-9F80-C5155C510913}"/>
          </ac:spMkLst>
        </pc:spChg>
        <pc:picChg chg="add mod">
          <ac:chgData name="Danielle Dixon" userId="660b6e5a-3f67-439b-b7f9-6f6070ea0a2f" providerId="ADAL" clId="{8289A631-9602-45A3-B0B5-284CB33BC28C}" dt="2025-07-29T13:50:36.673" v="3239" actId="1076"/>
          <ac:picMkLst>
            <pc:docMk/>
            <pc:sldMk cId="3603241759" sldId="368"/>
            <ac:picMk id="11" creationId="{B87E3620-332A-333B-1862-ADF76B55B6C1}"/>
          </ac:picMkLst>
        </pc:picChg>
      </pc:sldChg>
      <pc:sldChg chg="delSp modSp add mod ord modClrScheme chgLayout">
        <pc:chgData name="Danielle Dixon" userId="660b6e5a-3f67-439b-b7f9-6f6070ea0a2f" providerId="ADAL" clId="{8289A631-9602-45A3-B0B5-284CB33BC28C}" dt="2025-07-29T14:58:30.788" v="3315"/>
        <pc:sldMkLst>
          <pc:docMk/>
          <pc:sldMk cId="527779251" sldId="369"/>
        </pc:sldMkLst>
        <pc:picChg chg="mod ord">
          <ac:chgData name="Danielle Dixon" userId="660b6e5a-3f67-439b-b7f9-6f6070ea0a2f" providerId="ADAL" clId="{8289A631-9602-45A3-B0B5-284CB33BC28C}" dt="2025-07-29T13:44:26.806" v="2961" actId="1076"/>
          <ac:picMkLst>
            <pc:docMk/>
            <pc:sldMk cId="527779251" sldId="369"/>
            <ac:picMk id="3" creationId="{F5F65ABE-DD3A-EF00-36DE-755A1B393BBF}"/>
          </ac:picMkLst>
        </pc:picChg>
      </pc:sldChg>
      <pc:sldChg chg="modSp add mod ord">
        <pc:chgData name="Danielle Dixon" userId="660b6e5a-3f67-439b-b7f9-6f6070ea0a2f" providerId="ADAL" clId="{8289A631-9602-45A3-B0B5-284CB33BC28C}" dt="2025-07-29T14:58:30.788" v="3315"/>
        <pc:sldMkLst>
          <pc:docMk/>
          <pc:sldMk cId="2381744500" sldId="370"/>
        </pc:sldMkLst>
        <pc:spChg chg="mod">
          <ac:chgData name="Danielle Dixon" userId="660b6e5a-3f67-439b-b7f9-6f6070ea0a2f" providerId="ADAL" clId="{8289A631-9602-45A3-B0B5-284CB33BC28C}" dt="2025-07-29T13:52:17.094" v="3297" actId="255"/>
          <ac:spMkLst>
            <pc:docMk/>
            <pc:sldMk cId="2381744500" sldId="370"/>
            <ac:spMk id="15" creationId="{60FC0871-669A-83BD-5540-661257AF03A0}"/>
          </ac:spMkLst>
        </pc:spChg>
        <pc:picChg chg="mod">
          <ac:chgData name="Danielle Dixon" userId="660b6e5a-3f67-439b-b7f9-6f6070ea0a2f" providerId="ADAL" clId="{8289A631-9602-45A3-B0B5-284CB33BC28C}" dt="2025-07-29T13:52:10.744" v="3296" actId="1076"/>
          <ac:picMkLst>
            <pc:docMk/>
            <pc:sldMk cId="2381744500" sldId="370"/>
            <ac:picMk id="11" creationId="{A7FD8227-0A36-1712-D038-F86CF6DADD53}"/>
          </ac:picMkLst>
        </pc:picChg>
      </pc:sldChg>
      <pc:sldChg chg="addSp delSp modSp add del mod setBg modClrScheme modAnim chgLayout">
        <pc:chgData name="Danielle Dixon" userId="660b6e5a-3f67-439b-b7f9-6f6070ea0a2f" providerId="ADAL" clId="{8289A631-9602-45A3-B0B5-284CB33BC28C}" dt="2025-07-30T18:44:35.850" v="3842" actId="2696"/>
        <pc:sldMkLst>
          <pc:docMk/>
          <pc:sldMk cId="3457698818" sldId="371"/>
        </pc:sldMkLst>
        <pc:spChg chg="del mod ord">
          <ac:chgData name="Danielle Dixon" userId="660b6e5a-3f67-439b-b7f9-6f6070ea0a2f" providerId="ADAL" clId="{8289A631-9602-45A3-B0B5-284CB33BC28C}" dt="2025-07-30T14:58:53.849" v="3373" actId="478"/>
          <ac:spMkLst>
            <pc:docMk/>
            <pc:sldMk cId="3457698818" sldId="371"/>
            <ac:spMk id="4" creationId="{990D1B8A-C880-862B-1F76-CA58382B3E13}"/>
          </ac:spMkLst>
        </pc:spChg>
        <pc:spChg chg="del mod">
          <ac:chgData name="Danielle Dixon" userId="660b6e5a-3f67-439b-b7f9-6f6070ea0a2f" providerId="ADAL" clId="{8289A631-9602-45A3-B0B5-284CB33BC28C}" dt="2025-07-30T14:58:01.954" v="3361" actId="931"/>
          <ac:spMkLst>
            <pc:docMk/>
            <pc:sldMk cId="3457698818" sldId="371"/>
            <ac:spMk id="5" creationId="{8C189105-2E84-1E86-4D94-92BF61CF0095}"/>
          </ac:spMkLst>
        </pc:spChg>
        <pc:spChg chg="add del">
          <ac:chgData name="Danielle Dixon" userId="660b6e5a-3f67-439b-b7f9-6f6070ea0a2f" providerId="ADAL" clId="{8289A631-9602-45A3-B0B5-284CB33BC28C}" dt="2025-07-30T14:58:09.263" v="3365" actId="26606"/>
          <ac:spMkLst>
            <pc:docMk/>
            <pc:sldMk cId="3457698818" sldId="371"/>
            <ac:spMk id="9" creationId="{D829E218-74FB-4455-98BE-F2C5BA8978BE}"/>
          </ac:spMkLst>
        </pc:spChg>
        <pc:spChg chg="add del">
          <ac:chgData name="Danielle Dixon" userId="660b6e5a-3f67-439b-b7f9-6f6070ea0a2f" providerId="ADAL" clId="{8289A631-9602-45A3-B0B5-284CB33BC28C}" dt="2025-07-30T14:58:09.263" v="3365" actId="26606"/>
          <ac:spMkLst>
            <pc:docMk/>
            <pc:sldMk cId="3457698818" sldId="371"/>
            <ac:spMk id="11" creationId="{7E8D75FD-D4F9-4D11-B70D-82EFCB4CFA5B}"/>
          </ac:spMkLst>
        </pc:spChg>
        <pc:spChg chg="add del">
          <ac:chgData name="Danielle Dixon" userId="660b6e5a-3f67-439b-b7f9-6f6070ea0a2f" providerId="ADAL" clId="{8289A631-9602-45A3-B0B5-284CB33BC28C}" dt="2025-07-30T14:58:09.263" v="3365" actId="26606"/>
          <ac:spMkLst>
            <pc:docMk/>
            <pc:sldMk cId="3457698818" sldId="371"/>
            <ac:spMk id="15" creationId="{548B4202-DCD5-4F8C-B481-743A989A9DFF}"/>
          </ac:spMkLst>
        </pc:spChg>
        <pc:spChg chg="add del">
          <ac:chgData name="Danielle Dixon" userId="660b6e5a-3f67-439b-b7f9-6f6070ea0a2f" providerId="ADAL" clId="{8289A631-9602-45A3-B0B5-284CB33BC28C}" dt="2025-07-30T14:58:09.263" v="3365" actId="26606"/>
          <ac:spMkLst>
            <pc:docMk/>
            <pc:sldMk cId="3457698818" sldId="371"/>
            <ac:spMk id="19" creationId="{7CFB8C0F-4E01-4C10-A861-0C16EB92D23E}"/>
          </ac:spMkLst>
        </pc:spChg>
        <pc:spChg chg="add del">
          <ac:chgData name="Danielle Dixon" userId="660b6e5a-3f67-439b-b7f9-6f6070ea0a2f" providerId="ADAL" clId="{8289A631-9602-45A3-B0B5-284CB33BC28C}" dt="2025-07-30T14:58:09.263" v="3365" actId="26606"/>
          <ac:spMkLst>
            <pc:docMk/>
            <pc:sldMk cId="3457698818" sldId="371"/>
            <ac:spMk id="21" creationId="{8EE702CF-91CE-4661-ACBF-3C8160D1B433}"/>
          </ac:spMkLst>
        </pc:spChg>
        <pc:picChg chg="add mod ord">
          <ac:chgData name="Danielle Dixon" userId="660b6e5a-3f67-439b-b7f9-6f6070ea0a2f" providerId="ADAL" clId="{8289A631-9602-45A3-B0B5-284CB33BC28C}" dt="2025-07-30T15:43:12.654" v="3386" actId="14826"/>
          <ac:picMkLst>
            <pc:docMk/>
            <pc:sldMk cId="3457698818" sldId="371"/>
            <ac:picMk id="3" creationId="{2C5D77B8-473F-7955-0E15-5C1EC5DC9945}"/>
          </ac:picMkLst>
        </pc:picChg>
        <pc:cxnChg chg="add mod">
          <ac:chgData name="Danielle Dixon" userId="660b6e5a-3f67-439b-b7f9-6f6070ea0a2f" providerId="ADAL" clId="{8289A631-9602-45A3-B0B5-284CB33BC28C}" dt="2025-07-30T18:35:12.613" v="3840" actId="14100"/>
          <ac:cxnSpMkLst>
            <pc:docMk/>
            <pc:sldMk cId="3457698818" sldId="371"/>
            <ac:cxnSpMk id="6" creationId="{2B8D5890-120D-9F70-5461-0E081140B78D}"/>
          </ac:cxnSpMkLst>
        </pc:cxnChg>
        <pc:cxnChg chg="add del">
          <ac:chgData name="Danielle Dixon" userId="660b6e5a-3f67-439b-b7f9-6f6070ea0a2f" providerId="ADAL" clId="{8289A631-9602-45A3-B0B5-284CB33BC28C}" dt="2025-07-30T14:58:09.263" v="3365" actId="26606"/>
          <ac:cxnSpMkLst>
            <pc:docMk/>
            <pc:sldMk cId="3457698818" sldId="371"/>
            <ac:cxnSpMk id="13" creationId="{1F5DC8C3-BA5F-4EED-BB9A-A14272BD82A1}"/>
          </ac:cxnSpMkLst>
        </pc:cxnChg>
        <pc:cxnChg chg="add del">
          <ac:chgData name="Danielle Dixon" userId="660b6e5a-3f67-439b-b7f9-6f6070ea0a2f" providerId="ADAL" clId="{8289A631-9602-45A3-B0B5-284CB33BC28C}" dt="2025-07-30T14:58:09.263" v="3365" actId="26606"/>
          <ac:cxnSpMkLst>
            <pc:docMk/>
            <pc:sldMk cId="3457698818" sldId="371"/>
            <ac:cxnSpMk id="17" creationId="{F7F57F6B-E621-4E40-A34D-2FE12902AA20}"/>
          </ac:cxnSpMkLst>
        </pc:cxnChg>
      </pc:sldChg>
      <pc:sldChg chg="addSp delSp modSp add mod modClrScheme modAnim chgLayout">
        <pc:chgData name="Danielle Dixon" userId="660b6e5a-3f67-439b-b7f9-6f6070ea0a2f" providerId="ADAL" clId="{8289A631-9602-45A3-B0B5-284CB33BC28C}" dt="2025-07-30T18:59:19.803" v="3945"/>
        <pc:sldMkLst>
          <pc:docMk/>
          <pc:sldMk cId="3942149230" sldId="372"/>
        </pc:sldMkLst>
        <pc:picChg chg="add mod ord">
          <ac:chgData name="Danielle Dixon" userId="660b6e5a-3f67-439b-b7f9-6f6070ea0a2f" providerId="ADAL" clId="{8289A631-9602-45A3-B0B5-284CB33BC28C}" dt="2025-07-30T15:00:02.697" v="3382" actId="1076"/>
          <ac:picMkLst>
            <pc:docMk/>
            <pc:sldMk cId="3942149230" sldId="372"/>
            <ac:picMk id="3" creationId="{F97F661B-73D0-90AE-5308-68384CAF8742}"/>
          </ac:picMkLst>
        </pc:picChg>
        <pc:cxnChg chg="add mod">
          <ac:chgData name="Danielle Dixon" userId="660b6e5a-3f67-439b-b7f9-6f6070ea0a2f" providerId="ADAL" clId="{8289A631-9602-45A3-B0B5-284CB33BC28C}" dt="2025-07-30T18:58:07.991" v="3942" actId="1582"/>
          <ac:cxnSpMkLst>
            <pc:docMk/>
            <pc:sldMk cId="3942149230" sldId="372"/>
            <ac:cxnSpMk id="2" creationId="{B5FDF338-41FB-9E06-4B75-7BC80005AC34}"/>
          </ac:cxnSpMkLst>
        </pc:cxnChg>
        <pc:cxnChg chg="add mod">
          <ac:chgData name="Danielle Dixon" userId="660b6e5a-3f67-439b-b7f9-6f6070ea0a2f" providerId="ADAL" clId="{8289A631-9602-45A3-B0B5-284CB33BC28C}" dt="2025-07-30T18:58:14.769" v="3943" actId="1582"/>
          <ac:cxnSpMkLst>
            <pc:docMk/>
            <pc:sldMk cId="3942149230" sldId="372"/>
            <ac:cxnSpMk id="6" creationId="{B7D47820-B804-9AC1-0D38-07ABB38F9B75}"/>
          </ac:cxnSpMkLst>
        </pc:cxnChg>
      </pc:sldChg>
      <pc:sldChg chg="addSp delSp modSp add mod ord">
        <pc:chgData name="Danielle Dixon" userId="660b6e5a-3f67-439b-b7f9-6f6070ea0a2f" providerId="ADAL" clId="{8289A631-9602-45A3-B0B5-284CB33BC28C}" dt="2025-07-31T14:45:35.405" v="4359" actId="114"/>
        <pc:sldMkLst>
          <pc:docMk/>
          <pc:sldMk cId="572560884" sldId="373"/>
        </pc:sldMkLst>
        <pc:spChg chg="add mod">
          <ac:chgData name="Danielle Dixon" userId="660b6e5a-3f67-439b-b7f9-6f6070ea0a2f" providerId="ADAL" clId="{8289A631-9602-45A3-B0B5-284CB33BC28C}" dt="2025-07-31T14:45:35.405" v="4359" actId="114"/>
          <ac:spMkLst>
            <pc:docMk/>
            <pc:sldMk cId="572560884" sldId="373"/>
            <ac:spMk id="3" creationId="{7CE28D8B-8300-32F3-A87C-E588C25693B9}"/>
          </ac:spMkLst>
        </pc:spChg>
        <pc:graphicFrameChg chg="add mod">
          <ac:chgData name="Danielle Dixon" userId="660b6e5a-3f67-439b-b7f9-6f6070ea0a2f" providerId="ADAL" clId="{8289A631-9602-45A3-B0B5-284CB33BC28C}" dt="2025-07-30T19:31:39.168" v="4315"/>
          <ac:graphicFrameMkLst>
            <pc:docMk/>
            <pc:sldMk cId="572560884" sldId="373"/>
            <ac:graphicFrameMk id="2" creationId="{00297498-4593-CD67-58EE-DAEA155D670B}"/>
          </ac:graphicFrameMkLst>
        </pc:graphicFrameChg>
      </pc:sldChg>
      <pc:sldChg chg="addSp delSp modSp add mod modClrScheme modAnim chgLayout">
        <pc:chgData name="Danielle Dixon" userId="660b6e5a-3f67-439b-b7f9-6f6070ea0a2f" providerId="ADAL" clId="{8289A631-9602-45A3-B0B5-284CB33BC28C}" dt="2025-07-30T18:30:47.850" v="3834"/>
        <pc:sldMkLst>
          <pc:docMk/>
          <pc:sldMk cId="182424591" sldId="374"/>
        </pc:sldMkLst>
        <pc:spChg chg="del mod ord">
          <ac:chgData name="Danielle Dixon" userId="660b6e5a-3f67-439b-b7f9-6f6070ea0a2f" providerId="ADAL" clId="{8289A631-9602-45A3-B0B5-284CB33BC28C}" dt="2025-07-30T14:58:56.250" v="3374" actId="478"/>
          <ac:spMkLst>
            <pc:docMk/>
            <pc:sldMk cId="182424591" sldId="374"/>
            <ac:spMk id="4" creationId="{B73BF952-53E3-48AA-C8CC-AA48A95FE7B0}"/>
          </ac:spMkLst>
        </pc:spChg>
        <pc:picChg chg="mod ord">
          <ac:chgData name="Danielle Dixon" userId="660b6e5a-3f67-439b-b7f9-6f6070ea0a2f" providerId="ADAL" clId="{8289A631-9602-45A3-B0B5-284CB33BC28C}" dt="2025-07-30T15:43:04.744" v="3385" actId="14826"/>
          <ac:picMkLst>
            <pc:docMk/>
            <pc:sldMk cId="182424591" sldId="374"/>
            <ac:picMk id="3" creationId="{A40C85FA-4A88-576C-1849-AD40131D2E5F}"/>
          </ac:picMkLst>
        </pc:picChg>
        <pc:cxnChg chg="add mod">
          <ac:chgData name="Danielle Dixon" userId="660b6e5a-3f67-439b-b7f9-6f6070ea0a2f" providerId="ADAL" clId="{8289A631-9602-45A3-B0B5-284CB33BC28C}" dt="2025-07-30T18:30:19.296" v="3829" actId="208"/>
          <ac:cxnSpMkLst>
            <pc:docMk/>
            <pc:sldMk cId="182424591" sldId="374"/>
            <ac:cxnSpMk id="5" creationId="{C64F72D9-8EB6-0CDA-C842-5E5D342AE39D}"/>
          </ac:cxnSpMkLst>
        </pc:cxnChg>
      </pc:sldChg>
      <pc:sldChg chg="addSp delSp modSp add mod modClrScheme delAnim modAnim chgLayout">
        <pc:chgData name="Danielle Dixon" userId="660b6e5a-3f67-439b-b7f9-6f6070ea0a2f" providerId="ADAL" clId="{8289A631-9602-45A3-B0B5-284CB33BC28C}" dt="2025-07-30T18:51:58.893" v="3921" actId="1076"/>
        <pc:sldMkLst>
          <pc:docMk/>
          <pc:sldMk cId="447017350" sldId="375"/>
        </pc:sldMkLst>
        <pc:spChg chg="add mod ord">
          <ac:chgData name="Danielle Dixon" userId="660b6e5a-3f67-439b-b7f9-6f6070ea0a2f" providerId="ADAL" clId="{8289A631-9602-45A3-B0B5-284CB33BC28C}" dt="2025-07-30T18:51:08.886" v="3918" actId="1076"/>
          <ac:spMkLst>
            <pc:docMk/>
            <pc:sldMk cId="447017350" sldId="375"/>
            <ac:spMk id="29" creationId="{93DDCB80-999D-692A-E3DF-D57985CA4991}"/>
          </ac:spMkLst>
        </pc:spChg>
        <pc:spChg chg="add del mod ord">
          <ac:chgData name="Danielle Dixon" userId="660b6e5a-3f67-439b-b7f9-6f6070ea0a2f" providerId="ADAL" clId="{8289A631-9602-45A3-B0B5-284CB33BC28C}" dt="2025-07-30T18:51:24.327" v="3919" actId="478"/>
          <ac:spMkLst>
            <pc:docMk/>
            <pc:sldMk cId="447017350" sldId="375"/>
            <ac:spMk id="30" creationId="{473639DA-1D93-6D5F-F2CF-E9A618AA6895}"/>
          </ac:spMkLst>
        </pc:spChg>
        <pc:picChg chg="del">
          <ac:chgData name="Danielle Dixon" userId="660b6e5a-3f67-439b-b7f9-6f6070ea0a2f" providerId="ADAL" clId="{8289A631-9602-45A3-B0B5-284CB33BC28C}" dt="2025-07-30T18:44:42.124" v="3844" actId="478"/>
          <ac:picMkLst>
            <pc:docMk/>
            <pc:sldMk cId="447017350" sldId="375"/>
            <ac:picMk id="3" creationId="{CD964F28-A7DC-C009-3E7F-3999DC72664E}"/>
          </ac:picMkLst>
        </pc:picChg>
        <pc:picChg chg="add mod">
          <ac:chgData name="Danielle Dixon" userId="660b6e5a-3f67-439b-b7f9-6f6070ea0a2f" providerId="ADAL" clId="{8289A631-9602-45A3-B0B5-284CB33BC28C}" dt="2025-07-30T18:51:58.893" v="3921" actId="1076"/>
          <ac:picMkLst>
            <pc:docMk/>
            <pc:sldMk cId="447017350" sldId="375"/>
            <ac:picMk id="4" creationId="{33FE4C2C-CA5F-6171-4C45-AD8E2A145AAB}"/>
          </ac:picMkLst>
        </pc:picChg>
        <pc:cxnChg chg="del">
          <ac:chgData name="Danielle Dixon" userId="660b6e5a-3f67-439b-b7f9-6f6070ea0a2f" providerId="ADAL" clId="{8289A631-9602-45A3-B0B5-284CB33BC28C}" dt="2025-07-30T18:44:44.428" v="3845" actId="478"/>
          <ac:cxnSpMkLst>
            <pc:docMk/>
            <pc:sldMk cId="447017350" sldId="375"/>
            <ac:cxnSpMk id="6" creationId="{1D713F3E-5088-2C03-FF73-387835C0B272}"/>
          </ac:cxnSpMkLst>
        </pc:cxnChg>
        <pc:cxnChg chg="add mod">
          <ac:chgData name="Danielle Dixon" userId="660b6e5a-3f67-439b-b7f9-6f6070ea0a2f" providerId="ADAL" clId="{8289A631-9602-45A3-B0B5-284CB33BC28C}" dt="2025-07-30T18:51:58.893" v="3921" actId="1076"/>
          <ac:cxnSpMkLst>
            <pc:docMk/>
            <pc:sldMk cId="447017350" sldId="375"/>
            <ac:cxnSpMk id="7" creationId="{D3B98A8B-190C-700C-C90D-95A67FCC8FEC}"/>
          </ac:cxnSpMkLst>
        </pc:cxnChg>
        <pc:cxnChg chg="add del mod">
          <ac:chgData name="Danielle Dixon" userId="660b6e5a-3f67-439b-b7f9-6f6070ea0a2f" providerId="ADAL" clId="{8289A631-9602-45A3-B0B5-284CB33BC28C}" dt="2025-07-30T18:49:28.893" v="3883" actId="478"/>
          <ac:cxnSpMkLst>
            <pc:docMk/>
            <pc:sldMk cId="447017350" sldId="375"/>
            <ac:cxnSpMk id="19" creationId="{B11399FE-EB54-3F10-1CFD-B5D868F89142}"/>
          </ac:cxnSpMkLst>
        </pc:cxnChg>
      </pc:sldChg>
      <pc:sldChg chg="addSp delSp modSp add mod delAnim modAnim">
        <pc:chgData name="Danielle Dixon" userId="660b6e5a-3f67-439b-b7f9-6f6070ea0a2f" providerId="ADAL" clId="{8289A631-9602-45A3-B0B5-284CB33BC28C}" dt="2025-07-30T19:14:42.448" v="3965" actId="478"/>
        <pc:sldMkLst>
          <pc:docMk/>
          <pc:sldMk cId="1115994179" sldId="376"/>
        </pc:sldMkLst>
        <pc:picChg chg="del">
          <ac:chgData name="Danielle Dixon" userId="660b6e5a-3f67-439b-b7f9-6f6070ea0a2f" providerId="ADAL" clId="{8289A631-9602-45A3-B0B5-284CB33BC28C}" dt="2025-07-30T19:00:10.911" v="3947" actId="478"/>
          <ac:picMkLst>
            <pc:docMk/>
            <pc:sldMk cId="1115994179" sldId="376"/>
            <ac:picMk id="3" creationId="{26EFECE2-1AAA-3A3F-E522-95B7BBB8F999}"/>
          </ac:picMkLst>
        </pc:picChg>
        <pc:picChg chg="add mod">
          <ac:chgData name="Danielle Dixon" userId="660b6e5a-3f67-439b-b7f9-6f6070ea0a2f" providerId="ADAL" clId="{8289A631-9602-45A3-B0B5-284CB33BC28C}" dt="2025-07-30T19:03:43.854" v="3959" actId="1076"/>
          <ac:picMkLst>
            <pc:docMk/>
            <pc:sldMk cId="1115994179" sldId="376"/>
            <ac:picMk id="5" creationId="{7AFCF294-B780-1A07-04B6-11660DDCBC7A}"/>
          </ac:picMkLst>
        </pc:picChg>
        <pc:cxnChg chg="del">
          <ac:chgData name="Danielle Dixon" userId="660b6e5a-3f67-439b-b7f9-6f6070ea0a2f" providerId="ADAL" clId="{8289A631-9602-45A3-B0B5-284CB33BC28C}" dt="2025-07-30T19:00:13.760" v="3948" actId="478"/>
          <ac:cxnSpMkLst>
            <pc:docMk/>
            <pc:sldMk cId="1115994179" sldId="376"/>
            <ac:cxnSpMk id="2" creationId="{CA699BF4-47E3-F783-29A3-22D86F053FDF}"/>
          </ac:cxnSpMkLst>
        </pc:cxnChg>
        <pc:cxnChg chg="del">
          <ac:chgData name="Danielle Dixon" userId="660b6e5a-3f67-439b-b7f9-6f6070ea0a2f" providerId="ADAL" clId="{8289A631-9602-45A3-B0B5-284CB33BC28C}" dt="2025-07-30T19:00:14.786" v="3949" actId="478"/>
          <ac:cxnSpMkLst>
            <pc:docMk/>
            <pc:sldMk cId="1115994179" sldId="376"/>
            <ac:cxnSpMk id="6" creationId="{A3FC260A-6AC8-5E13-0CD7-2218AF82F562}"/>
          </ac:cxnSpMkLst>
        </pc:cxnChg>
        <pc:cxnChg chg="add del mod">
          <ac:chgData name="Danielle Dixon" userId="660b6e5a-3f67-439b-b7f9-6f6070ea0a2f" providerId="ADAL" clId="{8289A631-9602-45A3-B0B5-284CB33BC28C}" dt="2025-07-30T19:14:42.448" v="3965" actId="478"/>
          <ac:cxnSpMkLst>
            <pc:docMk/>
            <pc:sldMk cId="1115994179" sldId="376"/>
            <ac:cxnSpMk id="7" creationId="{64997A0A-A09C-9C90-693A-5106779F086C}"/>
          </ac:cxnSpMkLst>
        </pc:cxnChg>
      </pc:sldChg>
      <pc:sldChg chg="addSp delSp add mod">
        <pc:chgData name="Danielle Dixon" userId="660b6e5a-3f67-439b-b7f9-6f6070ea0a2f" providerId="ADAL" clId="{8289A631-9602-45A3-B0B5-284CB33BC28C}" dt="2025-07-30T19:03:25.929" v="3954" actId="22"/>
        <pc:sldMkLst>
          <pc:docMk/>
          <pc:sldMk cId="1886032041" sldId="377"/>
        </pc:sldMkLst>
        <pc:picChg chg="add">
          <ac:chgData name="Danielle Dixon" userId="660b6e5a-3f67-439b-b7f9-6f6070ea0a2f" providerId="ADAL" clId="{8289A631-9602-45A3-B0B5-284CB33BC28C}" dt="2025-07-30T19:03:25.929" v="3954" actId="22"/>
          <ac:picMkLst>
            <pc:docMk/>
            <pc:sldMk cId="1886032041" sldId="377"/>
            <ac:picMk id="3" creationId="{DDB112EF-BAD5-7969-0242-7CD5A23E86DA}"/>
          </ac:picMkLst>
        </pc:picChg>
        <pc:picChg chg="del">
          <ac:chgData name="Danielle Dixon" userId="660b6e5a-3f67-439b-b7f9-6f6070ea0a2f" providerId="ADAL" clId="{8289A631-9602-45A3-B0B5-284CB33BC28C}" dt="2025-07-30T19:02:44.845" v="3953" actId="478"/>
          <ac:picMkLst>
            <pc:docMk/>
            <pc:sldMk cId="1886032041" sldId="377"/>
            <ac:picMk id="5" creationId="{512B40EA-0644-DF61-295A-8C90F947BBD9}"/>
          </ac:picMkLst>
        </pc:picChg>
      </pc:sldChg>
      <pc:sldChg chg="new del">
        <pc:chgData name="Danielle Dixon" userId="660b6e5a-3f67-439b-b7f9-6f6070ea0a2f" providerId="ADAL" clId="{8289A631-9602-45A3-B0B5-284CB33BC28C}" dt="2025-07-30T19:24:50.470" v="4165" actId="680"/>
        <pc:sldMkLst>
          <pc:docMk/>
          <pc:sldMk cId="552433390" sldId="378"/>
        </pc:sldMkLst>
      </pc:sldChg>
      <pc:sldChg chg="addSp modSp new mod">
        <pc:chgData name="Danielle Dixon" userId="660b6e5a-3f67-439b-b7f9-6f6070ea0a2f" providerId="ADAL" clId="{8289A631-9602-45A3-B0B5-284CB33BC28C}" dt="2025-07-31T14:45:43.652" v="4376" actId="114"/>
        <pc:sldMkLst>
          <pc:docMk/>
          <pc:sldMk cId="4125207132" sldId="378"/>
        </pc:sldMkLst>
        <pc:spChg chg="mod">
          <ac:chgData name="Danielle Dixon" userId="660b6e5a-3f67-439b-b7f9-6f6070ea0a2f" providerId="ADAL" clId="{8289A631-9602-45A3-B0B5-284CB33BC28C}" dt="2025-07-31T12:02:46.369" v="4334"/>
          <ac:spMkLst>
            <pc:docMk/>
            <pc:sldMk cId="4125207132" sldId="378"/>
            <ac:spMk id="2" creationId="{60B7A2F3-EE52-05CC-C662-27ABC49A7CF4}"/>
          </ac:spMkLst>
        </pc:spChg>
        <pc:spChg chg="mod">
          <ac:chgData name="Danielle Dixon" userId="660b6e5a-3f67-439b-b7f9-6f6070ea0a2f" providerId="ADAL" clId="{8289A631-9602-45A3-B0B5-284CB33BC28C}" dt="2025-07-31T14:45:43.652" v="4376" actId="114"/>
          <ac:spMkLst>
            <pc:docMk/>
            <pc:sldMk cId="4125207132" sldId="378"/>
            <ac:spMk id="3" creationId="{6F940FAA-CEFF-D036-D573-336D9E9166A5}"/>
          </ac:spMkLst>
        </pc:spChg>
        <pc:graphicFrameChg chg="add mod">
          <ac:chgData name="Danielle Dixon" userId="660b6e5a-3f67-439b-b7f9-6f6070ea0a2f" providerId="ADAL" clId="{8289A631-9602-45A3-B0B5-284CB33BC28C}" dt="2025-07-31T12:03:06.740" v="4338" actId="1076"/>
          <ac:graphicFrameMkLst>
            <pc:docMk/>
            <pc:sldMk cId="4125207132" sldId="378"/>
            <ac:graphicFrameMk id="8" creationId="{B5623A7A-FC05-7EED-B791-CDBCB0999BDF}"/>
          </ac:graphicFrameMkLst>
        </pc:graphicFrameChg>
      </pc:sldChg>
    </pc:docChg>
  </pc:docChgLst>
</pc:chgInfo>
</file>

<file path=ppt/comments/modernComment_102_82F2B763.xml><?xml version="1.0" encoding="utf-8"?>
<p188:cmLst xmlns:a="http://schemas.openxmlformats.org/drawingml/2006/main" xmlns:r="http://schemas.openxmlformats.org/officeDocument/2006/relationships" xmlns:p188="http://schemas.microsoft.com/office/powerpoint/2018/8/main">
  <p188:cm id="{0FD294F3-CB19-4BE2-B499-185B2993122B}" authorId="{64C4FEF9-8097-A22D-4D4F-B173F9713115}" status="resolved" created="2025-04-06T12:35:05.752" complete="100000">
    <ac:deMkLst xmlns:ac="http://schemas.microsoft.com/office/drawing/2013/main/command">
      <pc:docMk xmlns:pc="http://schemas.microsoft.com/office/powerpoint/2013/main/command"/>
      <pc:sldMk xmlns:pc="http://schemas.microsoft.com/office/powerpoint/2013/main/command" cId="2196944739" sldId="258"/>
      <ac:spMk id="3" creationId="{06EA8B03-EC77-341C-4ACE-6FB2D18C4D1F}"/>
    </ac:deMkLst>
    <p188:txBody>
      <a:bodyPr/>
      <a:lstStyle/>
      <a:p>
        <a:r>
          <a:rPr lang="en-US"/>
          <a:t>I suggest bolding Project Origin and Purpose and Need. I wont comment on every slide, but suggest carrying that theme throughout following slides.</a:t>
        </a:r>
      </a:p>
    </p188:txBody>
  </p188:cm>
</p188:cmLst>
</file>

<file path=ppt/comments/modernComment_13A_CD188341.xml><?xml version="1.0" encoding="utf-8"?>
<p188:cmLst xmlns:a="http://schemas.openxmlformats.org/drawingml/2006/main" xmlns:r="http://schemas.openxmlformats.org/officeDocument/2006/relationships" xmlns:p188="http://schemas.microsoft.com/office/powerpoint/2018/8/main">
  <p188:cm id="{A8514702-B5AE-482B-A999-85F757535041}" authorId="{64C4FEF9-8097-A22D-4D4F-B173F9713115}" created="2025-04-06T12:38:30.517">
    <ac:deMkLst xmlns:ac="http://schemas.microsoft.com/office/drawing/2013/main/command">
      <pc:docMk xmlns:pc="http://schemas.microsoft.com/office/powerpoint/2013/main/command"/>
      <pc:sldMk xmlns:pc="http://schemas.microsoft.com/office/powerpoint/2013/main/command" cId="3440935745" sldId="314"/>
      <ac:picMk id="5" creationId="{B7AD95AF-3640-46DF-6F1B-79FD3E8FA323}"/>
    </ac:deMkLst>
    <p188:txBody>
      <a:bodyPr/>
      <a:lstStyle/>
      <a:p>
        <a:r>
          <a:rPr lang="en-US"/>
          <a:t>This is a great map.  Unfortunately it is all so small of text, none of it is legible.  If we want the public to really get the info, it has to be much larger or we need to talk them through every item in detail.  With that said, what are we trying to convey to the public with this slide?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BACB41-00AB-4899-9C18-172478E2DB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AF6DA4-32F1-5BD7-8C9B-DB1864248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1089E-53A6-482F-9E33-9B72928460F8}" type="datetimeFigureOut">
              <a:rPr lang="en-US" smtClean="0"/>
              <a:t>7/31/2025</a:t>
            </a:fld>
            <a:endParaRPr lang="en-US"/>
          </a:p>
        </p:txBody>
      </p:sp>
      <p:sp>
        <p:nvSpPr>
          <p:cNvPr id="4" name="Footer Placeholder 3">
            <a:extLst>
              <a:ext uri="{FF2B5EF4-FFF2-40B4-BE49-F238E27FC236}">
                <a16:creationId xmlns:a16="http://schemas.microsoft.com/office/drawing/2014/main" id="{E46E0722-872E-6C8C-CB09-535A78D6FC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27538D-52D1-CD95-C0C9-70F1F4A822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F3923C-7403-4524-A75A-991119E8F9B3}" type="slidenum">
              <a:rPr lang="en-US" smtClean="0"/>
              <a:t>‹#›</a:t>
            </a:fld>
            <a:endParaRPr lang="en-US"/>
          </a:p>
        </p:txBody>
      </p:sp>
    </p:spTree>
    <p:extLst>
      <p:ext uri="{BB962C8B-B14F-4D97-AF65-F5344CB8AC3E}">
        <p14:creationId xmlns:p14="http://schemas.microsoft.com/office/powerpoint/2010/main" val="1773655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21AF5-3C5A-451B-8647-3287C368959E}"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1B0B0-3C19-4F94-B37B-5B75390215AF}" type="slidenum">
              <a:rPr lang="en-US" smtClean="0"/>
              <a:t>‹#›</a:t>
            </a:fld>
            <a:endParaRPr lang="en-US"/>
          </a:p>
        </p:txBody>
      </p:sp>
    </p:spTree>
    <p:extLst>
      <p:ext uri="{BB962C8B-B14F-4D97-AF65-F5344CB8AC3E}">
        <p14:creationId xmlns:p14="http://schemas.microsoft.com/office/powerpoint/2010/main" val="80312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a:t>
            </a:fld>
            <a:endParaRPr lang="en-US"/>
          </a:p>
        </p:txBody>
      </p:sp>
    </p:spTree>
    <p:extLst>
      <p:ext uri="{BB962C8B-B14F-4D97-AF65-F5344CB8AC3E}">
        <p14:creationId xmlns:p14="http://schemas.microsoft.com/office/powerpoint/2010/main" val="922903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12</a:t>
            </a:fld>
            <a:endParaRPr lang="en-US"/>
          </a:p>
        </p:txBody>
      </p:sp>
    </p:spTree>
    <p:extLst>
      <p:ext uri="{BB962C8B-B14F-4D97-AF65-F5344CB8AC3E}">
        <p14:creationId xmlns:p14="http://schemas.microsoft.com/office/powerpoint/2010/main" val="16310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13</a:t>
            </a:fld>
            <a:endParaRPr lang="en-US"/>
          </a:p>
        </p:txBody>
      </p:sp>
    </p:spTree>
    <p:extLst>
      <p:ext uri="{BB962C8B-B14F-4D97-AF65-F5344CB8AC3E}">
        <p14:creationId xmlns:p14="http://schemas.microsoft.com/office/powerpoint/2010/main" val="1855377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14</a:t>
            </a:fld>
            <a:endParaRPr lang="en-US"/>
          </a:p>
        </p:txBody>
      </p:sp>
    </p:spTree>
    <p:extLst>
      <p:ext uri="{BB962C8B-B14F-4D97-AF65-F5344CB8AC3E}">
        <p14:creationId xmlns:p14="http://schemas.microsoft.com/office/powerpoint/2010/main" val="1427788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15</a:t>
            </a:fld>
            <a:endParaRPr lang="en-US"/>
          </a:p>
        </p:txBody>
      </p:sp>
    </p:spTree>
    <p:extLst>
      <p:ext uri="{BB962C8B-B14F-4D97-AF65-F5344CB8AC3E}">
        <p14:creationId xmlns:p14="http://schemas.microsoft.com/office/powerpoint/2010/main" val="1311564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16</a:t>
            </a:fld>
            <a:endParaRPr lang="en-US"/>
          </a:p>
        </p:txBody>
      </p:sp>
    </p:spTree>
    <p:extLst>
      <p:ext uri="{BB962C8B-B14F-4D97-AF65-F5344CB8AC3E}">
        <p14:creationId xmlns:p14="http://schemas.microsoft.com/office/powerpoint/2010/main" val="2077515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17</a:t>
            </a:fld>
            <a:endParaRPr lang="en-US"/>
          </a:p>
        </p:txBody>
      </p:sp>
    </p:spTree>
    <p:extLst>
      <p:ext uri="{BB962C8B-B14F-4D97-AF65-F5344CB8AC3E}">
        <p14:creationId xmlns:p14="http://schemas.microsoft.com/office/powerpoint/2010/main" val="560513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18</a:t>
            </a:fld>
            <a:endParaRPr lang="en-US"/>
          </a:p>
        </p:txBody>
      </p:sp>
    </p:spTree>
    <p:extLst>
      <p:ext uri="{BB962C8B-B14F-4D97-AF65-F5344CB8AC3E}">
        <p14:creationId xmlns:p14="http://schemas.microsoft.com/office/powerpoint/2010/main" val="3997786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19</a:t>
            </a:fld>
            <a:endParaRPr lang="en-US"/>
          </a:p>
        </p:txBody>
      </p:sp>
    </p:spTree>
    <p:extLst>
      <p:ext uri="{BB962C8B-B14F-4D97-AF65-F5344CB8AC3E}">
        <p14:creationId xmlns:p14="http://schemas.microsoft.com/office/powerpoint/2010/main" val="3367744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20</a:t>
            </a:fld>
            <a:endParaRPr lang="en-US"/>
          </a:p>
        </p:txBody>
      </p:sp>
    </p:spTree>
    <p:extLst>
      <p:ext uri="{BB962C8B-B14F-4D97-AF65-F5344CB8AC3E}">
        <p14:creationId xmlns:p14="http://schemas.microsoft.com/office/powerpoint/2010/main" val="2202026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21</a:t>
            </a:fld>
            <a:endParaRPr lang="en-US"/>
          </a:p>
        </p:txBody>
      </p:sp>
    </p:spTree>
    <p:extLst>
      <p:ext uri="{BB962C8B-B14F-4D97-AF65-F5344CB8AC3E}">
        <p14:creationId xmlns:p14="http://schemas.microsoft.com/office/powerpoint/2010/main" val="1680486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4</a:t>
            </a:fld>
            <a:endParaRPr lang="en-US"/>
          </a:p>
        </p:txBody>
      </p:sp>
    </p:spTree>
    <p:extLst>
      <p:ext uri="{BB962C8B-B14F-4D97-AF65-F5344CB8AC3E}">
        <p14:creationId xmlns:p14="http://schemas.microsoft.com/office/powerpoint/2010/main" val="2860935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22</a:t>
            </a:fld>
            <a:endParaRPr lang="en-US"/>
          </a:p>
        </p:txBody>
      </p:sp>
    </p:spTree>
    <p:extLst>
      <p:ext uri="{BB962C8B-B14F-4D97-AF65-F5344CB8AC3E}">
        <p14:creationId xmlns:p14="http://schemas.microsoft.com/office/powerpoint/2010/main" val="66651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23</a:t>
            </a:fld>
            <a:endParaRPr lang="en-US"/>
          </a:p>
        </p:txBody>
      </p:sp>
    </p:spTree>
    <p:extLst>
      <p:ext uri="{BB962C8B-B14F-4D97-AF65-F5344CB8AC3E}">
        <p14:creationId xmlns:p14="http://schemas.microsoft.com/office/powerpoint/2010/main" val="1649280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24</a:t>
            </a:fld>
            <a:endParaRPr lang="en-US"/>
          </a:p>
        </p:txBody>
      </p:sp>
    </p:spTree>
    <p:extLst>
      <p:ext uri="{BB962C8B-B14F-4D97-AF65-F5344CB8AC3E}">
        <p14:creationId xmlns:p14="http://schemas.microsoft.com/office/powerpoint/2010/main" val="4200346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25</a:t>
            </a:fld>
            <a:endParaRPr lang="en-US"/>
          </a:p>
        </p:txBody>
      </p:sp>
    </p:spTree>
    <p:extLst>
      <p:ext uri="{BB962C8B-B14F-4D97-AF65-F5344CB8AC3E}">
        <p14:creationId xmlns:p14="http://schemas.microsoft.com/office/powerpoint/2010/main" val="373041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26</a:t>
            </a:fld>
            <a:endParaRPr lang="en-US"/>
          </a:p>
        </p:txBody>
      </p:sp>
    </p:spTree>
    <p:extLst>
      <p:ext uri="{BB962C8B-B14F-4D97-AF65-F5344CB8AC3E}">
        <p14:creationId xmlns:p14="http://schemas.microsoft.com/office/powerpoint/2010/main" val="2174283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48</a:t>
            </a:fld>
            <a:endParaRPr lang="en-US"/>
          </a:p>
        </p:txBody>
      </p:sp>
    </p:spTree>
    <p:extLst>
      <p:ext uri="{BB962C8B-B14F-4D97-AF65-F5344CB8AC3E}">
        <p14:creationId xmlns:p14="http://schemas.microsoft.com/office/powerpoint/2010/main" val="2983311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49</a:t>
            </a:fld>
            <a:endParaRPr lang="en-US"/>
          </a:p>
        </p:txBody>
      </p:sp>
    </p:spTree>
    <p:extLst>
      <p:ext uri="{BB962C8B-B14F-4D97-AF65-F5344CB8AC3E}">
        <p14:creationId xmlns:p14="http://schemas.microsoft.com/office/powerpoint/2010/main" val="2814571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50</a:t>
            </a:fld>
            <a:endParaRPr lang="en-US"/>
          </a:p>
        </p:txBody>
      </p:sp>
    </p:spTree>
    <p:extLst>
      <p:ext uri="{BB962C8B-B14F-4D97-AF65-F5344CB8AC3E}">
        <p14:creationId xmlns:p14="http://schemas.microsoft.com/office/powerpoint/2010/main" val="47238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5</a:t>
            </a:fld>
            <a:endParaRPr lang="en-US"/>
          </a:p>
        </p:txBody>
      </p:sp>
    </p:spTree>
    <p:extLst>
      <p:ext uri="{BB962C8B-B14F-4D97-AF65-F5344CB8AC3E}">
        <p14:creationId xmlns:p14="http://schemas.microsoft.com/office/powerpoint/2010/main" val="185531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6</a:t>
            </a:fld>
            <a:endParaRPr lang="en-US"/>
          </a:p>
        </p:txBody>
      </p:sp>
    </p:spTree>
    <p:extLst>
      <p:ext uri="{BB962C8B-B14F-4D97-AF65-F5344CB8AC3E}">
        <p14:creationId xmlns:p14="http://schemas.microsoft.com/office/powerpoint/2010/main" val="3952106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7</a:t>
            </a:fld>
            <a:endParaRPr lang="en-US"/>
          </a:p>
        </p:txBody>
      </p:sp>
    </p:spTree>
    <p:extLst>
      <p:ext uri="{BB962C8B-B14F-4D97-AF65-F5344CB8AC3E}">
        <p14:creationId xmlns:p14="http://schemas.microsoft.com/office/powerpoint/2010/main" val="602992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8</a:t>
            </a:fld>
            <a:endParaRPr lang="en-US"/>
          </a:p>
        </p:txBody>
      </p:sp>
    </p:spTree>
    <p:extLst>
      <p:ext uri="{BB962C8B-B14F-4D97-AF65-F5344CB8AC3E}">
        <p14:creationId xmlns:p14="http://schemas.microsoft.com/office/powerpoint/2010/main" val="684671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9</a:t>
            </a:fld>
            <a:endParaRPr lang="en-US"/>
          </a:p>
        </p:txBody>
      </p:sp>
    </p:spTree>
    <p:extLst>
      <p:ext uri="{BB962C8B-B14F-4D97-AF65-F5344CB8AC3E}">
        <p14:creationId xmlns:p14="http://schemas.microsoft.com/office/powerpoint/2010/main" val="200016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10</a:t>
            </a:fld>
            <a:endParaRPr lang="en-US"/>
          </a:p>
        </p:txBody>
      </p:sp>
    </p:spTree>
    <p:extLst>
      <p:ext uri="{BB962C8B-B14F-4D97-AF65-F5344CB8AC3E}">
        <p14:creationId xmlns:p14="http://schemas.microsoft.com/office/powerpoint/2010/main" val="381433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11</a:t>
            </a:fld>
            <a:endParaRPr lang="en-US"/>
          </a:p>
        </p:txBody>
      </p:sp>
    </p:spTree>
    <p:extLst>
      <p:ext uri="{BB962C8B-B14F-4D97-AF65-F5344CB8AC3E}">
        <p14:creationId xmlns:p14="http://schemas.microsoft.com/office/powerpoint/2010/main" val="295172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6800" y="333648"/>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hasCustomPrompt="1"/>
          </p:nvPr>
        </p:nvSpPr>
        <p:spPr>
          <a:xfrm>
            <a:off x="1097280" y="4200061"/>
            <a:ext cx="10058400" cy="914400"/>
          </a:xfrm>
        </p:spPr>
        <p:txBody>
          <a:bodyPr lIns="91440" rIns="91440">
            <a:normAutofit/>
          </a:bodyPr>
          <a:lstStyle>
            <a:lvl1pPr marL="0" indent="0" algn="l">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4719944-DDD8-418C-9EB9-10038D34202A}" type="datetimeFigureOut">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cxnSp>
        <p:nvCxnSpPr>
          <p:cNvPr id="9" name="Straight Connector 8"/>
          <p:cNvCxnSpPr>
            <a:cxnSpLocks/>
          </p:cNvCxnSpPr>
          <p:nvPr/>
        </p:nvCxnSpPr>
        <p:spPr>
          <a:xfrm>
            <a:off x="1158240" y="404993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41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719944-DDD8-418C-9EB9-10038D34202A}" type="datetimeFigureOut">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2574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719944-DDD8-418C-9EB9-10038D34202A}" type="datetimeFigureOut">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40469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Project No. 0017-0196</a:t>
            </a:r>
          </a:p>
        </p:txBody>
      </p:sp>
      <p:pic>
        <p:nvPicPr>
          <p:cNvPr id="10" name="Picture 9" descr="A black and white seal with a clock and a building&#10;&#10;Description automatically generated">
            <a:extLst>
              <a:ext uri="{FF2B5EF4-FFF2-40B4-BE49-F238E27FC236}">
                <a16:creationId xmlns:a16="http://schemas.microsoft.com/office/drawing/2014/main" id="{E4346C10-02F8-925B-7403-7510FA10B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108" y="36472"/>
            <a:ext cx="411480" cy="411480"/>
          </a:xfrm>
          <a:prstGeom prst="rect">
            <a:avLst/>
          </a:prstGeom>
        </p:spPr>
      </p:pic>
      <p:pic>
        <p:nvPicPr>
          <p:cNvPr id="11" name="Picture 10">
            <a:extLst>
              <a:ext uri="{FF2B5EF4-FFF2-40B4-BE49-F238E27FC236}">
                <a16:creationId xmlns:a16="http://schemas.microsoft.com/office/drawing/2014/main" id="{EB6B063C-7651-69CA-1A0B-36D2A904E361}"/>
              </a:ext>
            </a:extLst>
          </p:cNvPr>
          <p:cNvPicPr>
            <a:picLocks noChangeAspect="1"/>
          </p:cNvPicPr>
          <p:nvPr userDrawn="1"/>
        </p:nvPicPr>
        <p:blipFill>
          <a:blip r:embed="rId3"/>
          <a:stretch>
            <a:fillRect/>
          </a:stretch>
        </p:blipFill>
        <p:spPr>
          <a:xfrm>
            <a:off x="11299372" y="101353"/>
            <a:ext cx="731520" cy="228600"/>
          </a:xfrm>
          <a:prstGeom prst="rect">
            <a:avLst/>
          </a:prstGeom>
        </p:spPr>
      </p:pic>
    </p:spTree>
    <p:extLst>
      <p:ext uri="{BB962C8B-B14F-4D97-AF65-F5344CB8AC3E}">
        <p14:creationId xmlns:p14="http://schemas.microsoft.com/office/powerpoint/2010/main" val="151263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065227" y="3398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hasCustomPrompt="1"/>
          </p:nvPr>
        </p:nvSpPr>
        <p:spPr>
          <a:xfrm>
            <a:off x="1097280" y="4128517"/>
            <a:ext cx="10058400" cy="9144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19944-DDD8-418C-9EB9-10038D34202A}" type="datetimeFigureOut">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cxnSp>
        <p:nvCxnSpPr>
          <p:cNvPr id="9" name="Straight Connector 8"/>
          <p:cNvCxnSpPr>
            <a:cxnSpLocks/>
          </p:cNvCxnSpPr>
          <p:nvPr/>
        </p:nvCxnSpPr>
        <p:spPr>
          <a:xfrm>
            <a:off x="1158240" y="40386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26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Content Placeholder 2"/>
          <p:cNvSpPr>
            <a:spLocks noGrp="1"/>
          </p:cNvSpPr>
          <p:nvPr>
            <p:ph sz="half" idx="1"/>
          </p:nvPr>
        </p:nvSpPr>
        <p:spPr>
          <a:xfrm>
            <a:off x="1100671" y="1318120"/>
            <a:ext cx="49377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318120"/>
            <a:ext cx="49377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719944-DDD8-418C-9EB9-10038D34202A}" type="datetimeFigureOut">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92811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Text Placeholder 2"/>
          <p:cNvSpPr>
            <a:spLocks noGrp="1"/>
          </p:cNvSpPr>
          <p:nvPr>
            <p:ph type="body" idx="1"/>
          </p:nvPr>
        </p:nvSpPr>
        <p:spPr>
          <a:xfrm>
            <a:off x="1097280" y="1349663"/>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085945"/>
            <a:ext cx="493776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349663"/>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085945"/>
            <a:ext cx="493776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719944-DDD8-418C-9EB9-10038D34202A}" type="datetimeFigureOut">
              <a:rPr lang="en-US" smtClean="0"/>
              <a:t>7/31/2025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10341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719944-DDD8-418C-9EB9-10038D34202A}" type="datetimeFigureOut">
              <a:rPr lang="en-US" smtClean="0"/>
              <a:t>7/31/2025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107794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4719944-DDD8-418C-9EB9-10038D34202A}" type="datetimeFigureOut">
              <a:rPr lang="en-US" smtClean="0"/>
              <a:t>7/31/2025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DD4F8A9-C5CA-479A-81F5-EE24596978A3}" type="slidenum">
              <a:rPr lang="en-US" smtClean="0"/>
              <a:t>‹#›</a:t>
            </a:fld>
            <a:endParaRPr lang="en-US"/>
          </a:p>
        </p:txBody>
      </p:sp>
      <p:pic>
        <p:nvPicPr>
          <p:cNvPr id="2" name="Picture 1" descr="A black and white seal with a clock and a building&#10;&#10;Description automatically generated">
            <a:extLst>
              <a:ext uri="{FF2B5EF4-FFF2-40B4-BE49-F238E27FC236}">
                <a16:creationId xmlns:a16="http://schemas.microsoft.com/office/drawing/2014/main" id="{920511A2-17C6-5191-430A-E97139727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108" y="36472"/>
            <a:ext cx="411480" cy="411480"/>
          </a:xfrm>
          <a:prstGeom prst="rect">
            <a:avLst/>
          </a:prstGeom>
        </p:spPr>
      </p:pic>
      <p:pic>
        <p:nvPicPr>
          <p:cNvPr id="3" name="Picture 2">
            <a:extLst>
              <a:ext uri="{FF2B5EF4-FFF2-40B4-BE49-F238E27FC236}">
                <a16:creationId xmlns:a16="http://schemas.microsoft.com/office/drawing/2014/main" id="{2EEA42E4-4048-E7AB-E97B-40E3840B6B93}"/>
              </a:ext>
            </a:extLst>
          </p:cNvPr>
          <p:cNvPicPr>
            <a:picLocks noChangeAspect="1"/>
          </p:cNvPicPr>
          <p:nvPr userDrawn="1"/>
        </p:nvPicPr>
        <p:blipFill>
          <a:blip r:embed="rId3"/>
          <a:stretch>
            <a:fillRect/>
          </a:stretch>
        </p:blipFill>
        <p:spPr>
          <a:xfrm>
            <a:off x="11299372" y="101353"/>
            <a:ext cx="731520" cy="228600"/>
          </a:xfrm>
          <a:prstGeom prst="rect">
            <a:avLst/>
          </a:prstGeom>
        </p:spPr>
      </p:pic>
    </p:spTree>
    <p:extLst>
      <p:ext uri="{BB962C8B-B14F-4D97-AF65-F5344CB8AC3E}">
        <p14:creationId xmlns:p14="http://schemas.microsoft.com/office/powerpoint/2010/main" val="303531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4719944-DDD8-418C-9EB9-10038D34202A}" type="datetimeFigureOut">
              <a:rPr lang="en-US" smtClean="0"/>
              <a:t>7/31/2025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DD4F8A9-C5CA-479A-81F5-EE24596978A3}" type="slidenum">
              <a:rPr lang="en-US" smtClean="0"/>
              <a:t>‹#›</a:t>
            </a:fld>
            <a:endParaRPr lang="en-US"/>
          </a:p>
        </p:txBody>
      </p:sp>
    </p:spTree>
    <p:extLst>
      <p:ext uri="{BB962C8B-B14F-4D97-AF65-F5344CB8AC3E}">
        <p14:creationId xmlns:p14="http://schemas.microsoft.com/office/powerpoint/2010/main" val="423319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719944-DDD8-418C-9EB9-10038D34202A}" type="datetimeFigureOut">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06843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9144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66800" y="1323220"/>
            <a:ext cx="10058400" cy="48463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4719944-DDD8-418C-9EB9-10038D34202A}" type="datetimeFigureOut">
              <a:rPr lang="en-US" smtClean="0"/>
              <a:t>7/31/2025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DD4F8A9-C5CA-479A-81F5-EE24596978A3}" type="slidenum">
              <a:rPr lang="en-US" smtClean="0"/>
              <a:t>‹#›</a:t>
            </a:fld>
            <a:endParaRPr lang="en-US"/>
          </a:p>
        </p:txBody>
      </p:sp>
      <p:cxnSp>
        <p:nvCxnSpPr>
          <p:cNvPr id="10" name="Straight Connector 9"/>
          <p:cNvCxnSpPr>
            <a:cxnSpLocks/>
          </p:cNvCxnSpPr>
          <p:nvPr/>
        </p:nvCxnSpPr>
        <p:spPr>
          <a:xfrm>
            <a:off x="1112520" y="119713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956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82F2B76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13A_CD188341.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3ED7-BB5D-3EA4-01C2-406528ABE846}"/>
              </a:ext>
            </a:extLst>
          </p:cNvPr>
          <p:cNvSpPr>
            <a:spLocks noGrp="1"/>
          </p:cNvSpPr>
          <p:nvPr>
            <p:ph type="ctrTitle"/>
          </p:nvPr>
        </p:nvSpPr>
        <p:spPr>
          <a:xfrm>
            <a:off x="1066800" y="329466"/>
            <a:ext cx="10058400" cy="3566160"/>
          </a:xfrm>
        </p:spPr>
        <p:txBody>
          <a:bodyPr>
            <a:normAutofit/>
          </a:bodyPr>
          <a:lstStyle/>
          <a:p>
            <a:pPr algn="ctr">
              <a:spcBef>
                <a:spcPts val="0"/>
              </a:spcBef>
            </a:pPr>
            <a:r>
              <a:rPr lang="en-US" sz="5400" dirty="0">
                <a:latin typeface="Century Schoolbook" panose="02040604050505020304" pitchFamily="18" charset="0"/>
              </a:rPr>
              <a:t>State Project No. 0017-0196</a:t>
            </a:r>
            <a:br>
              <a:rPr lang="en-US" sz="6600" dirty="0">
                <a:latin typeface="Century Schoolbook" panose="02040604050505020304" pitchFamily="18" charset="0"/>
              </a:rPr>
            </a:br>
            <a:r>
              <a:rPr lang="en-US" sz="4000" dirty="0">
                <a:latin typeface="Century Schoolbook" panose="02040604050505020304" pitchFamily="18" charset="0"/>
              </a:rPr>
              <a:t>Route 72 Improvements </a:t>
            </a:r>
            <a:br>
              <a:rPr lang="en-US" sz="4000" dirty="0">
                <a:latin typeface="Century Schoolbook" panose="02040604050505020304" pitchFamily="18" charset="0"/>
              </a:rPr>
            </a:br>
            <a:r>
              <a:rPr lang="en-US" sz="4000" dirty="0">
                <a:latin typeface="Century Schoolbook" panose="02040604050505020304" pitchFamily="18" charset="0"/>
              </a:rPr>
              <a:t>in the City of Bristol</a:t>
            </a:r>
            <a:endParaRPr lang="en-US" sz="3200" dirty="0">
              <a:latin typeface="Century Schoolbook" panose="02040604050505020304" pitchFamily="18" charset="0"/>
            </a:endParaRPr>
          </a:p>
        </p:txBody>
      </p:sp>
      <p:sp>
        <p:nvSpPr>
          <p:cNvPr id="3" name="Subtitle 2">
            <a:extLst>
              <a:ext uri="{FF2B5EF4-FFF2-40B4-BE49-F238E27FC236}">
                <a16:creationId xmlns:a16="http://schemas.microsoft.com/office/drawing/2014/main" id="{4990E491-EB12-30DB-DEFE-9633764AE11B}"/>
              </a:ext>
            </a:extLst>
          </p:cNvPr>
          <p:cNvSpPr>
            <a:spLocks noGrp="1"/>
          </p:cNvSpPr>
          <p:nvPr>
            <p:ph type="subTitle" idx="1"/>
          </p:nvPr>
        </p:nvSpPr>
        <p:spPr>
          <a:xfrm>
            <a:off x="1111457" y="4232513"/>
            <a:ext cx="10058400" cy="914400"/>
          </a:xfrm>
        </p:spPr>
        <p:txBody>
          <a:bodyPr>
            <a:normAutofit lnSpcReduction="10000"/>
          </a:bodyPr>
          <a:lstStyle/>
          <a:p>
            <a:pPr algn="ctr"/>
            <a:r>
              <a:rPr lang="en-US" dirty="0">
                <a:latin typeface="Century Schoolbook" panose="02040604050505020304" pitchFamily="18" charset="0"/>
              </a:rPr>
              <a:t>DESGIN EXCEPTIONS </a:t>
            </a:r>
            <a:r>
              <a:rPr lang="en-US" cap="none" dirty="0">
                <a:latin typeface="Century Schoolbook" panose="02040604050505020304" pitchFamily="18" charset="0"/>
              </a:rPr>
              <a:t>MEETING</a:t>
            </a:r>
          </a:p>
          <a:p>
            <a:pPr algn="ctr"/>
            <a:r>
              <a:rPr lang="en-US" dirty="0">
                <a:latin typeface="Century Schoolbook" panose="02040604050505020304" pitchFamily="18" charset="0"/>
              </a:rPr>
              <a:t>August</a:t>
            </a:r>
            <a:r>
              <a:rPr lang="en-US" cap="none" dirty="0">
                <a:latin typeface="Century Schoolbook" panose="02040604050505020304" pitchFamily="18" charset="0"/>
              </a:rPr>
              <a:t> 28, 2025</a:t>
            </a:r>
          </a:p>
        </p:txBody>
      </p:sp>
      <p:pic>
        <p:nvPicPr>
          <p:cNvPr id="5" name="Picture 4">
            <a:extLst>
              <a:ext uri="{FF2B5EF4-FFF2-40B4-BE49-F238E27FC236}">
                <a16:creationId xmlns:a16="http://schemas.microsoft.com/office/drawing/2014/main" id="{79F59515-A3EB-FF32-EB0C-4F49B4CBD315}"/>
              </a:ext>
            </a:extLst>
          </p:cNvPr>
          <p:cNvPicPr>
            <a:picLocks noChangeAspect="1"/>
          </p:cNvPicPr>
          <p:nvPr/>
        </p:nvPicPr>
        <p:blipFill>
          <a:blip r:embed="rId2"/>
          <a:stretch>
            <a:fillRect/>
          </a:stretch>
        </p:blipFill>
        <p:spPr>
          <a:xfrm>
            <a:off x="10644085" y="5310875"/>
            <a:ext cx="962230" cy="731520"/>
          </a:xfrm>
          <a:prstGeom prst="rect">
            <a:avLst/>
          </a:prstGeom>
        </p:spPr>
      </p:pic>
      <p:pic>
        <p:nvPicPr>
          <p:cNvPr id="6" name="Picture 5">
            <a:extLst>
              <a:ext uri="{FF2B5EF4-FFF2-40B4-BE49-F238E27FC236}">
                <a16:creationId xmlns:a16="http://schemas.microsoft.com/office/drawing/2014/main" id="{66AC3981-5B0D-14FE-6FFC-89994ECE18CC}"/>
              </a:ext>
            </a:extLst>
          </p:cNvPr>
          <p:cNvPicPr>
            <a:picLocks noChangeAspect="1"/>
          </p:cNvPicPr>
          <p:nvPr/>
        </p:nvPicPr>
        <p:blipFill>
          <a:blip r:embed="rId3"/>
          <a:stretch>
            <a:fillRect/>
          </a:stretch>
        </p:blipFill>
        <p:spPr>
          <a:xfrm>
            <a:off x="2517591" y="5950955"/>
            <a:ext cx="584227" cy="182880"/>
          </a:xfrm>
          <a:prstGeom prst="rect">
            <a:avLst/>
          </a:prstGeom>
        </p:spPr>
      </p:pic>
      <p:pic>
        <p:nvPicPr>
          <p:cNvPr id="8" name="Picture 7" descr="A black and white seal with a clock and a building&#10;&#10;Description automatically generated">
            <a:extLst>
              <a:ext uri="{FF2B5EF4-FFF2-40B4-BE49-F238E27FC236}">
                <a16:creationId xmlns:a16="http://schemas.microsoft.com/office/drawing/2014/main" id="{1EB2C898-246D-39FF-CB04-2EA4D0B7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104" y="5218407"/>
            <a:ext cx="457200" cy="457200"/>
          </a:xfrm>
          <a:prstGeom prst="rect">
            <a:avLst/>
          </a:prstGeom>
        </p:spPr>
      </p:pic>
      <p:sp>
        <p:nvSpPr>
          <p:cNvPr id="4" name="TextBox 3">
            <a:extLst>
              <a:ext uri="{FF2B5EF4-FFF2-40B4-BE49-F238E27FC236}">
                <a16:creationId xmlns:a16="http://schemas.microsoft.com/office/drawing/2014/main" id="{D30B4AFA-4ADE-3F1D-0392-93423C9ED248}"/>
              </a:ext>
            </a:extLst>
          </p:cNvPr>
          <p:cNvSpPr txBox="1"/>
          <p:nvPr/>
        </p:nvSpPr>
        <p:spPr>
          <a:xfrm>
            <a:off x="137784" y="5903896"/>
            <a:ext cx="2285376" cy="276999"/>
          </a:xfrm>
          <a:prstGeom prst="rect">
            <a:avLst/>
          </a:prstGeom>
          <a:noFill/>
        </p:spPr>
        <p:txBody>
          <a:bodyPr wrap="square" rtlCol="0">
            <a:spAutoFit/>
          </a:bodyPr>
          <a:lstStyle/>
          <a:p>
            <a:pPr algn="just"/>
            <a:r>
              <a:rPr lang="en-US" sz="1200">
                <a:solidFill>
                  <a:schemeClr val="tx2"/>
                </a:solidFill>
                <a:latin typeface="+mj-lt"/>
              </a:rPr>
              <a:t>Prepared by: GM2 Associates, Inc</a:t>
            </a:r>
            <a:r>
              <a:rPr lang="en-US" sz="1200">
                <a:solidFill>
                  <a:schemeClr val="tx2"/>
                </a:solidFill>
              </a:rPr>
              <a:t>.</a:t>
            </a:r>
          </a:p>
        </p:txBody>
      </p:sp>
      <p:sp>
        <p:nvSpPr>
          <p:cNvPr id="7" name="TextBox 6">
            <a:extLst>
              <a:ext uri="{FF2B5EF4-FFF2-40B4-BE49-F238E27FC236}">
                <a16:creationId xmlns:a16="http://schemas.microsoft.com/office/drawing/2014/main" id="{519A86EF-E892-9FFD-D6D5-D54E6E792231}"/>
              </a:ext>
            </a:extLst>
          </p:cNvPr>
          <p:cNvSpPr txBox="1"/>
          <p:nvPr/>
        </p:nvSpPr>
        <p:spPr>
          <a:xfrm>
            <a:off x="134736" y="5309087"/>
            <a:ext cx="2285376" cy="276999"/>
          </a:xfrm>
          <a:prstGeom prst="rect">
            <a:avLst/>
          </a:prstGeom>
          <a:noFill/>
        </p:spPr>
        <p:txBody>
          <a:bodyPr wrap="square" rtlCol="0">
            <a:spAutoFit/>
          </a:bodyPr>
          <a:lstStyle/>
          <a:p>
            <a:pPr algn="just"/>
            <a:r>
              <a:rPr lang="en-US" sz="1200">
                <a:solidFill>
                  <a:schemeClr val="tx2"/>
                </a:solidFill>
                <a:latin typeface="+mj-lt"/>
              </a:rPr>
              <a:t>Prepared for: City of Bristol</a:t>
            </a:r>
          </a:p>
        </p:txBody>
      </p:sp>
    </p:spTree>
    <p:extLst>
      <p:ext uri="{BB962C8B-B14F-4D97-AF65-F5344CB8AC3E}">
        <p14:creationId xmlns:p14="http://schemas.microsoft.com/office/powerpoint/2010/main" val="636876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3D191-7152-010B-3666-8CF6EE59566E}"/>
              </a:ext>
            </a:extLst>
          </p:cNvPr>
          <p:cNvSpPr>
            <a:spLocks noGrp="1"/>
          </p:cNvSpPr>
          <p:nvPr>
            <p:ph type="title"/>
          </p:nvPr>
        </p:nvSpPr>
        <p:spPr/>
        <p:txBody>
          <a:bodyPr/>
          <a:lstStyle/>
          <a:p>
            <a:r>
              <a:rPr lang="en-US">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32D23443-FAEF-38E7-A60C-CB4DB2AB590D}"/>
              </a:ext>
            </a:extLst>
          </p:cNvPr>
          <p:cNvSpPr>
            <a:spLocks noGrp="1"/>
          </p:cNvSpPr>
          <p:nvPr>
            <p:ph idx="1"/>
          </p:nvPr>
        </p:nvSpPr>
        <p:spPr/>
        <p:txBody>
          <a:bodyPr>
            <a:normAutofit/>
          </a:bodyPr>
          <a:lstStyle/>
          <a:p>
            <a:r>
              <a:rPr lang="en-US" b="1" dirty="0">
                <a:latin typeface="Franklin Gothic Book" panose="020B0503020102020204" pitchFamily="34" charset="0"/>
              </a:rPr>
              <a:t>Corridor Information</a:t>
            </a:r>
          </a:p>
          <a:p>
            <a:pPr lvl="1">
              <a:buFont typeface="Arial" panose="020B0604020202020204" pitchFamily="34" charset="0"/>
              <a:buChar char="•"/>
            </a:pPr>
            <a:r>
              <a:rPr lang="en-US" sz="2000" dirty="0">
                <a:latin typeface="Franklin Gothic Book" panose="020B0503020102020204" pitchFamily="34" charset="0"/>
              </a:rPr>
              <a:t>Functional Classification </a:t>
            </a:r>
          </a:p>
          <a:p>
            <a:pPr lvl="2">
              <a:buFont typeface="Arial" panose="020B0604020202020204" pitchFamily="34" charset="0"/>
              <a:buChar char="•"/>
            </a:pPr>
            <a:r>
              <a:rPr lang="en-US" sz="2000" dirty="0">
                <a:latin typeface="Franklin Gothic Book" panose="020B0503020102020204" pitchFamily="34" charset="0"/>
              </a:rPr>
              <a:t>Riverside Avenue: Urban Principal Arterial (Built-up)</a:t>
            </a:r>
          </a:p>
          <a:p>
            <a:pPr lvl="2">
              <a:buFont typeface="Arial" panose="020B0604020202020204" pitchFamily="34" charset="0"/>
              <a:buChar char="•"/>
            </a:pPr>
            <a:r>
              <a:rPr lang="en-US" sz="2000" dirty="0">
                <a:latin typeface="Franklin Gothic Book" panose="020B0503020102020204" pitchFamily="34" charset="0"/>
              </a:rPr>
              <a:t>Local Roads: Urban Local Roads (Built-up)</a:t>
            </a:r>
          </a:p>
          <a:p>
            <a:pPr marL="201168" lvl="1" indent="0">
              <a:buNone/>
            </a:pP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Average Daily Traffic Counts (ADT)</a:t>
            </a:r>
          </a:p>
          <a:p>
            <a:pPr marL="201168" lvl="1" indent="0">
              <a:buNone/>
            </a:pP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Posted Speed Limits </a:t>
            </a:r>
          </a:p>
        </p:txBody>
      </p:sp>
      <p:graphicFrame>
        <p:nvGraphicFramePr>
          <p:cNvPr id="6" name="Table 5">
            <a:extLst>
              <a:ext uri="{FF2B5EF4-FFF2-40B4-BE49-F238E27FC236}">
                <a16:creationId xmlns:a16="http://schemas.microsoft.com/office/drawing/2014/main" id="{2A64D406-950D-1E3E-98A2-73F2A2ED90DB}"/>
              </a:ext>
            </a:extLst>
          </p:cNvPr>
          <p:cNvGraphicFramePr>
            <a:graphicFrameLocks noGrp="1"/>
          </p:cNvGraphicFramePr>
          <p:nvPr>
            <p:extLst>
              <p:ext uri="{D42A27DB-BD31-4B8C-83A1-F6EECF244321}">
                <p14:modId xmlns:p14="http://schemas.microsoft.com/office/powerpoint/2010/main" val="3983870956"/>
              </p:ext>
            </p:extLst>
          </p:nvPr>
        </p:nvGraphicFramePr>
        <p:xfrm>
          <a:off x="5318379" y="2971800"/>
          <a:ext cx="4070096" cy="914400"/>
        </p:xfrm>
        <a:graphic>
          <a:graphicData uri="http://schemas.openxmlformats.org/drawingml/2006/table">
            <a:tbl>
              <a:tblPr firstRow="1" bandRow="1">
                <a:tableStyleId>{5C22544A-7EE6-4342-B048-85BDC9FD1C3A}</a:tableStyleId>
              </a:tblPr>
              <a:tblGrid>
                <a:gridCol w="2035048">
                  <a:extLst>
                    <a:ext uri="{9D8B030D-6E8A-4147-A177-3AD203B41FA5}">
                      <a16:colId xmlns:a16="http://schemas.microsoft.com/office/drawing/2014/main" val="1485228643"/>
                    </a:ext>
                  </a:extLst>
                </a:gridCol>
                <a:gridCol w="2035048">
                  <a:extLst>
                    <a:ext uri="{9D8B030D-6E8A-4147-A177-3AD203B41FA5}">
                      <a16:colId xmlns:a16="http://schemas.microsoft.com/office/drawing/2014/main" val="3115350958"/>
                    </a:ext>
                  </a:extLst>
                </a:gridCol>
              </a:tblGrid>
              <a:tr h="293737">
                <a:tc>
                  <a:txBody>
                    <a:bodyPr/>
                    <a:lstStyle/>
                    <a:p>
                      <a:pPr algn="ctr"/>
                      <a:r>
                        <a:rPr lang="en-US" sz="1400"/>
                        <a:t>Roadway </a:t>
                      </a:r>
                    </a:p>
                  </a:txBody>
                  <a:tcPr/>
                </a:tc>
                <a:tc>
                  <a:txBody>
                    <a:bodyPr/>
                    <a:lstStyle/>
                    <a:p>
                      <a:pPr algn="ctr"/>
                      <a:r>
                        <a:rPr lang="en-US" sz="1400"/>
                        <a:t>2021 ADT (</a:t>
                      </a:r>
                      <a:r>
                        <a:rPr lang="en-US" sz="1400" err="1"/>
                        <a:t>vpd</a:t>
                      </a:r>
                      <a:r>
                        <a:rPr lang="en-US" sz="1400"/>
                        <a:t>)</a:t>
                      </a:r>
                    </a:p>
                  </a:txBody>
                  <a:tcPr/>
                </a:tc>
                <a:extLst>
                  <a:ext uri="{0D108BD9-81ED-4DB2-BD59-A6C34878D82A}">
                    <a16:rowId xmlns:a16="http://schemas.microsoft.com/office/drawing/2014/main" val="2195196665"/>
                  </a:ext>
                </a:extLst>
              </a:tr>
              <a:tr h="293737">
                <a:tc>
                  <a:txBody>
                    <a:bodyPr/>
                    <a:lstStyle/>
                    <a:p>
                      <a:pPr algn="ctr"/>
                      <a:r>
                        <a:rPr lang="en-US" sz="1400"/>
                        <a:t>Riverside Ave</a:t>
                      </a:r>
                    </a:p>
                  </a:txBody>
                  <a:tcPr/>
                </a:tc>
                <a:tc>
                  <a:txBody>
                    <a:bodyPr/>
                    <a:lstStyle/>
                    <a:p>
                      <a:pPr algn="ctr"/>
                      <a:r>
                        <a:rPr lang="en-US" sz="1400"/>
                        <a:t>8,700</a:t>
                      </a:r>
                    </a:p>
                  </a:txBody>
                  <a:tcPr/>
                </a:tc>
                <a:extLst>
                  <a:ext uri="{0D108BD9-81ED-4DB2-BD59-A6C34878D82A}">
                    <a16:rowId xmlns:a16="http://schemas.microsoft.com/office/drawing/2014/main" val="3296775307"/>
                  </a:ext>
                </a:extLst>
              </a:tr>
              <a:tr h="293737">
                <a:tc>
                  <a:txBody>
                    <a:bodyPr/>
                    <a:lstStyle/>
                    <a:p>
                      <a:pPr algn="ctr"/>
                      <a:r>
                        <a:rPr lang="en-US" sz="1400"/>
                        <a:t>Main Street</a:t>
                      </a:r>
                    </a:p>
                  </a:txBody>
                  <a:tcPr/>
                </a:tc>
                <a:tc>
                  <a:txBody>
                    <a:bodyPr/>
                    <a:lstStyle/>
                    <a:p>
                      <a:pPr algn="ctr"/>
                      <a:r>
                        <a:rPr lang="en-US" sz="1400"/>
                        <a:t>5,600</a:t>
                      </a:r>
                    </a:p>
                  </a:txBody>
                  <a:tcPr/>
                </a:tc>
                <a:extLst>
                  <a:ext uri="{0D108BD9-81ED-4DB2-BD59-A6C34878D82A}">
                    <a16:rowId xmlns:a16="http://schemas.microsoft.com/office/drawing/2014/main" val="1644057538"/>
                  </a:ext>
                </a:extLst>
              </a:tr>
            </a:tbl>
          </a:graphicData>
        </a:graphic>
      </p:graphicFrame>
      <p:graphicFrame>
        <p:nvGraphicFramePr>
          <p:cNvPr id="7" name="Table 6">
            <a:extLst>
              <a:ext uri="{FF2B5EF4-FFF2-40B4-BE49-F238E27FC236}">
                <a16:creationId xmlns:a16="http://schemas.microsoft.com/office/drawing/2014/main" id="{A185E89B-0830-E8DA-DCD8-10842B637F42}"/>
              </a:ext>
            </a:extLst>
          </p:cNvPr>
          <p:cNvGraphicFramePr>
            <a:graphicFrameLocks noGrp="1"/>
          </p:cNvGraphicFramePr>
          <p:nvPr>
            <p:extLst>
              <p:ext uri="{D42A27DB-BD31-4B8C-83A1-F6EECF244321}">
                <p14:modId xmlns:p14="http://schemas.microsoft.com/office/powerpoint/2010/main" val="1075933073"/>
              </p:ext>
            </p:extLst>
          </p:nvPr>
        </p:nvGraphicFramePr>
        <p:xfrm>
          <a:off x="2816987" y="4203094"/>
          <a:ext cx="4536440" cy="1524000"/>
        </p:xfrm>
        <a:graphic>
          <a:graphicData uri="http://schemas.openxmlformats.org/drawingml/2006/table">
            <a:tbl>
              <a:tblPr firstRow="1" bandRow="1">
                <a:tableStyleId>{5C22544A-7EE6-4342-B048-85BDC9FD1C3A}</a:tableStyleId>
              </a:tblPr>
              <a:tblGrid>
                <a:gridCol w="2268220">
                  <a:extLst>
                    <a:ext uri="{9D8B030D-6E8A-4147-A177-3AD203B41FA5}">
                      <a16:colId xmlns:a16="http://schemas.microsoft.com/office/drawing/2014/main" val="3403566302"/>
                    </a:ext>
                  </a:extLst>
                </a:gridCol>
                <a:gridCol w="2268220">
                  <a:extLst>
                    <a:ext uri="{9D8B030D-6E8A-4147-A177-3AD203B41FA5}">
                      <a16:colId xmlns:a16="http://schemas.microsoft.com/office/drawing/2014/main" val="1284228226"/>
                    </a:ext>
                  </a:extLst>
                </a:gridCol>
              </a:tblGrid>
              <a:tr h="250129">
                <a:tc>
                  <a:txBody>
                    <a:bodyPr/>
                    <a:lstStyle/>
                    <a:p>
                      <a:pPr algn="ctr"/>
                      <a:r>
                        <a:rPr lang="en-US" sz="1400"/>
                        <a:t>Roadway</a:t>
                      </a:r>
                    </a:p>
                  </a:txBody>
                  <a:tcPr/>
                </a:tc>
                <a:tc>
                  <a:txBody>
                    <a:bodyPr/>
                    <a:lstStyle/>
                    <a:p>
                      <a:pPr algn="ctr"/>
                      <a:r>
                        <a:rPr lang="en-US" sz="1400"/>
                        <a:t>Posted Speed Limit </a:t>
                      </a:r>
                    </a:p>
                  </a:txBody>
                  <a:tcPr/>
                </a:tc>
                <a:extLst>
                  <a:ext uri="{0D108BD9-81ED-4DB2-BD59-A6C34878D82A}">
                    <a16:rowId xmlns:a16="http://schemas.microsoft.com/office/drawing/2014/main" val="4256798448"/>
                  </a:ext>
                </a:extLst>
              </a:tr>
              <a:tr h="250129">
                <a:tc>
                  <a:txBody>
                    <a:bodyPr/>
                    <a:lstStyle/>
                    <a:p>
                      <a:pPr algn="ctr"/>
                      <a:r>
                        <a:rPr lang="en-US" sz="1400"/>
                        <a:t>Riverside Ave</a:t>
                      </a:r>
                    </a:p>
                  </a:txBody>
                  <a:tcPr/>
                </a:tc>
                <a:tc>
                  <a:txBody>
                    <a:bodyPr/>
                    <a:lstStyle/>
                    <a:p>
                      <a:pPr algn="ctr"/>
                      <a:r>
                        <a:rPr lang="en-US" sz="1400"/>
                        <a:t>30 m.p.h.</a:t>
                      </a:r>
                    </a:p>
                  </a:txBody>
                  <a:tcPr/>
                </a:tc>
                <a:extLst>
                  <a:ext uri="{0D108BD9-81ED-4DB2-BD59-A6C34878D82A}">
                    <a16:rowId xmlns:a16="http://schemas.microsoft.com/office/drawing/2014/main" val="2526007674"/>
                  </a:ext>
                </a:extLst>
              </a:tr>
              <a:tr h="250129">
                <a:tc>
                  <a:txBody>
                    <a:bodyPr/>
                    <a:lstStyle/>
                    <a:p>
                      <a:pPr algn="ctr"/>
                      <a:r>
                        <a:rPr lang="en-US" sz="1400"/>
                        <a:t>Main Street</a:t>
                      </a:r>
                    </a:p>
                  </a:txBody>
                  <a:tcPr/>
                </a:tc>
                <a:tc>
                  <a:txBody>
                    <a:bodyPr/>
                    <a:lstStyle/>
                    <a:p>
                      <a:pPr algn="ctr"/>
                      <a:r>
                        <a:rPr lang="en-US" sz="1400"/>
                        <a:t>25 m.p.h.</a:t>
                      </a:r>
                    </a:p>
                  </a:txBody>
                  <a:tcPr/>
                </a:tc>
                <a:extLst>
                  <a:ext uri="{0D108BD9-81ED-4DB2-BD59-A6C34878D82A}">
                    <a16:rowId xmlns:a16="http://schemas.microsoft.com/office/drawing/2014/main" val="2149465586"/>
                  </a:ext>
                </a:extLst>
              </a:tr>
              <a:tr h="250129">
                <a:tc>
                  <a:txBody>
                    <a:bodyPr/>
                    <a:lstStyle/>
                    <a:p>
                      <a:pPr algn="ctr"/>
                      <a:r>
                        <a:rPr lang="en-US" sz="1400"/>
                        <a:t>Mellen Street</a:t>
                      </a:r>
                    </a:p>
                  </a:txBody>
                  <a:tcPr/>
                </a:tc>
                <a:tc>
                  <a:txBody>
                    <a:bodyPr/>
                    <a:lstStyle/>
                    <a:p>
                      <a:pPr algn="ctr"/>
                      <a:r>
                        <a:rPr lang="en-US" sz="1400"/>
                        <a:t>25 m.p.h.</a:t>
                      </a:r>
                    </a:p>
                  </a:txBody>
                  <a:tcPr/>
                </a:tc>
                <a:extLst>
                  <a:ext uri="{0D108BD9-81ED-4DB2-BD59-A6C34878D82A}">
                    <a16:rowId xmlns:a16="http://schemas.microsoft.com/office/drawing/2014/main" val="86529329"/>
                  </a:ext>
                </a:extLst>
              </a:tr>
              <a:tr h="0">
                <a:tc>
                  <a:txBody>
                    <a:bodyPr/>
                    <a:lstStyle/>
                    <a:p>
                      <a:pPr algn="ctr"/>
                      <a:r>
                        <a:rPr lang="en-US" sz="1400"/>
                        <a:t>East Street</a:t>
                      </a:r>
                    </a:p>
                  </a:txBody>
                  <a:tcPr/>
                </a:tc>
                <a:tc>
                  <a:txBody>
                    <a:bodyPr/>
                    <a:lstStyle/>
                    <a:p>
                      <a:pPr algn="ctr"/>
                      <a:r>
                        <a:rPr lang="en-US" sz="1400"/>
                        <a:t>30 m.p.h.</a:t>
                      </a:r>
                    </a:p>
                  </a:txBody>
                  <a:tcPr/>
                </a:tc>
                <a:extLst>
                  <a:ext uri="{0D108BD9-81ED-4DB2-BD59-A6C34878D82A}">
                    <a16:rowId xmlns:a16="http://schemas.microsoft.com/office/drawing/2014/main" val="1480994422"/>
                  </a:ext>
                </a:extLst>
              </a:tr>
            </a:tbl>
          </a:graphicData>
        </a:graphic>
      </p:graphicFrame>
      <p:sp>
        <p:nvSpPr>
          <p:cNvPr id="4" name="TextBox 3">
            <a:extLst>
              <a:ext uri="{FF2B5EF4-FFF2-40B4-BE49-F238E27FC236}">
                <a16:creationId xmlns:a16="http://schemas.microsoft.com/office/drawing/2014/main" id="{31199590-93F9-27B6-2568-BB9966565E3A}"/>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2387818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F396-21F8-E212-BAB9-BA51BA5FB90D}"/>
              </a:ext>
            </a:extLst>
          </p:cNvPr>
          <p:cNvSpPr>
            <a:spLocks noGrp="1"/>
          </p:cNvSpPr>
          <p:nvPr>
            <p:ph type="title"/>
          </p:nvPr>
        </p:nvSpPr>
        <p:spPr>
          <a:xfrm>
            <a:off x="1097280" y="286603"/>
            <a:ext cx="10058400" cy="919627"/>
          </a:xfrm>
        </p:spPr>
        <p:txBody>
          <a:bodyPr>
            <a:normAutofit/>
          </a:bodyPr>
          <a:lstStyle/>
          <a:p>
            <a:r>
              <a:rPr lang="en-US">
                <a:solidFill>
                  <a:srgbClr val="4A66AC"/>
                </a:solidFill>
                <a:latin typeface="Century Schoolbook" panose="02040604050505020304" pitchFamily="18" charset="0"/>
              </a:rPr>
              <a:t>Existing Conditions</a:t>
            </a:r>
          </a:p>
        </p:txBody>
      </p:sp>
      <p:pic>
        <p:nvPicPr>
          <p:cNvPr id="5" name="Picture 4">
            <a:extLst>
              <a:ext uri="{FF2B5EF4-FFF2-40B4-BE49-F238E27FC236}">
                <a16:creationId xmlns:a16="http://schemas.microsoft.com/office/drawing/2014/main" id="{21DB891D-3051-5D6E-A74B-2D2AB0D9AA5B}"/>
              </a:ext>
            </a:extLst>
          </p:cNvPr>
          <p:cNvPicPr>
            <a:picLocks noChangeAspect="1"/>
          </p:cNvPicPr>
          <p:nvPr/>
        </p:nvPicPr>
        <p:blipFill>
          <a:blip r:embed="rId3" cstate="print">
            <a:extLst>
              <a:ext uri="{28A0092B-C50C-407E-A947-70E740481C1C}">
                <a14:useLocalDpi xmlns:a14="http://schemas.microsoft.com/office/drawing/2010/main" val="0"/>
              </a:ext>
            </a:extLst>
          </a:blip>
          <a:srcRect l="10861" r="-5" b="2"/>
          <a:stretch/>
        </p:blipFill>
        <p:spPr bwMode="auto">
          <a:xfrm>
            <a:off x="1625565" y="1870346"/>
            <a:ext cx="9001829" cy="4114800"/>
          </a:xfrm>
          <a:prstGeom prst="rect">
            <a:avLst/>
          </a:prstGeom>
          <a:noFill/>
        </p:spPr>
      </p:pic>
      <p:sp>
        <p:nvSpPr>
          <p:cNvPr id="3" name="Content Placeholder 2">
            <a:extLst>
              <a:ext uri="{FF2B5EF4-FFF2-40B4-BE49-F238E27FC236}">
                <a16:creationId xmlns:a16="http://schemas.microsoft.com/office/drawing/2014/main" id="{F6BC03D2-F5FA-1EF6-BCC9-C0F7B254DF67}"/>
              </a:ext>
            </a:extLst>
          </p:cNvPr>
          <p:cNvSpPr>
            <a:spLocks noGrp="1"/>
          </p:cNvSpPr>
          <p:nvPr>
            <p:ph idx="1"/>
          </p:nvPr>
        </p:nvSpPr>
        <p:spPr>
          <a:xfrm>
            <a:off x="1097280" y="1371600"/>
            <a:ext cx="9997441" cy="333376"/>
          </a:xfrm>
        </p:spPr>
        <p:txBody>
          <a:bodyPr>
            <a:noAutofit/>
          </a:bodyPr>
          <a:lstStyle/>
          <a:p>
            <a:r>
              <a:rPr lang="en-US">
                <a:latin typeface="Franklin Gothic Book" panose="020B0503020102020204" pitchFamily="34" charset="0"/>
              </a:rPr>
              <a:t>Typical Section:</a:t>
            </a:r>
          </a:p>
        </p:txBody>
      </p:sp>
      <p:sp>
        <p:nvSpPr>
          <p:cNvPr id="4" name="TextBox 3">
            <a:extLst>
              <a:ext uri="{FF2B5EF4-FFF2-40B4-BE49-F238E27FC236}">
                <a16:creationId xmlns:a16="http://schemas.microsoft.com/office/drawing/2014/main" id="{BB7C2D79-D5AF-51DD-A244-BAD1083968A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753756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ADE1-658E-4493-215D-C7C715401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B3A52-AF79-18DB-A249-F6FDD13F4DA4}"/>
              </a:ext>
            </a:extLst>
          </p:cNvPr>
          <p:cNvSpPr>
            <a:spLocks noGrp="1"/>
          </p:cNvSpPr>
          <p:nvPr>
            <p:ph type="title"/>
          </p:nvPr>
        </p:nvSpPr>
        <p:spPr>
          <a:xfrm>
            <a:off x="1097280" y="286603"/>
            <a:ext cx="10058400" cy="919627"/>
          </a:xfrm>
        </p:spPr>
        <p:txBody>
          <a:bodyPr>
            <a:normAutofit/>
          </a:bodyPr>
          <a:lstStyle/>
          <a:p>
            <a:r>
              <a:rPr lang="en-US">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323AB710-1F30-5B78-84B8-201F1C5AF939}"/>
              </a:ext>
            </a:extLst>
          </p:cNvPr>
          <p:cNvSpPr>
            <a:spLocks noGrp="1"/>
          </p:cNvSpPr>
          <p:nvPr>
            <p:ph idx="1"/>
          </p:nvPr>
        </p:nvSpPr>
        <p:spPr>
          <a:xfrm>
            <a:off x="1097280" y="1316735"/>
            <a:ext cx="3900233" cy="4855465"/>
          </a:xfrm>
        </p:spPr>
        <p:txBody>
          <a:bodyPr>
            <a:normAutofit/>
          </a:bodyPr>
          <a:lstStyle/>
          <a:p>
            <a:pPr>
              <a:buFont typeface="Arial" panose="020B0604020202020204" pitchFamily="34" charset="0"/>
              <a:buChar char="•"/>
            </a:pPr>
            <a:r>
              <a:rPr lang="en-US" dirty="0">
                <a:latin typeface="Franklin Gothic Book" panose="020B0503020102020204" pitchFamily="34" charset="0"/>
              </a:rPr>
              <a:t>Wide Curb Cuts</a:t>
            </a:r>
          </a:p>
          <a:p>
            <a:pPr>
              <a:buFont typeface="Arial" panose="020B0604020202020204" pitchFamily="34" charset="0"/>
              <a:buChar char="•"/>
            </a:pPr>
            <a:r>
              <a:rPr lang="en-US" dirty="0">
                <a:latin typeface="Franklin Gothic Book" panose="020B0503020102020204" pitchFamily="34" charset="0"/>
              </a:rPr>
              <a:t>Random Ingress and Egress</a:t>
            </a:r>
          </a:p>
          <a:p>
            <a:pPr>
              <a:buFont typeface="Arial" panose="020B0604020202020204" pitchFamily="34" charset="0"/>
              <a:buChar char="•"/>
            </a:pPr>
            <a:r>
              <a:rPr lang="en-US" dirty="0">
                <a:latin typeface="Franklin Gothic Book" panose="020B0503020102020204" pitchFamily="34" charset="0"/>
              </a:rPr>
              <a:t>Low Aesthetic quality </a:t>
            </a:r>
          </a:p>
          <a:p>
            <a:pPr>
              <a:buFont typeface="Arial" panose="020B0604020202020204" pitchFamily="34" charset="0"/>
              <a:buChar char="•"/>
            </a:pPr>
            <a:r>
              <a:rPr lang="en-US" dirty="0">
                <a:latin typeface="Franklin Gothic Book" panose="020B0503020102020204" pitchFamily="34" charset="0"/>
              </a:rPr>
              <a:t>No Formal Streetscape</a:t>
            </a:r>
          </a:p>
          <a:p>
            <a:pPr>
              <a:buFont typeface="Arial" panose="020B0604020202020204" pitchFamily="34" charset="0"/>
              <a:buChar char="•"/>
            </a:pPr>
            <a:r>
              <a:rPr lang="en-US" dirty="0">
                <a:latin typeface="Franklin Gothic Book" panose="020B0503020102020204" pitchFamily="34" charset="0"/>
              </a:rPr>
              <a:t>Utility Poles on both sides of the street (some located in driveways)</a:t>
            </a:r>
          </a:p>
          <a:p>
            <a:pPr>
              <a:buFont typeface="Arial" panose="020B0604020202020204" pitchFamily="34" charset="0"/>
              <a:buChar char="•"/>
            </a:pPr>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8F25F833-C69B-0DFC-C888-233097306824}"/>
              </a:ext>
            </a:extLst>
          </p:cNvPr>
          <p:cNvPicPr>
            <a:picLocks noChangeAspect="1"/>
          </p:cNvPicPr>
          <p:nvPr/>
        </p:nvPicPr>
        <p:blipFill>
          <a:blip r:embed="rId3"/>
          <a:stretch>
            <a:fillRect/>
          </a:stretch>
        </p:blipFill>
        <p:spPr>
          <a:xfrm>
            <a:off x="1097280" y="3886200"/>
            <a:ext cx="5433390" cy="2286000"/>
          </a:xfrm>
          <a:prstGeom prst="rect">
            <a:avLst/>
          </a:prstGeom>
        </p:spPr>
      </p:pic>
      <p:pic>
        <p:nvPicPr>
          <p:cNvPr id="9" name="Picture 8">
            <a:extLst>
              <a:ext uri="{FF2B5EF4-FFF2-40B4-BE49-F238E27FC236}">
                <a16:creationId xmlns:a16="http://schemas.microsoft.com/office/drawing/2014/main" id="{90EA36F5-1C6B-A8F5-82C6-6FCD3478FDD7}"/>
              </a:ext>
            </a:extLst>
          </p:cNvPr>
          <p:cNvPicPr>
            <a:picLocks noChangeAspect="1"/>
          </p:cNvPicPr>
          <p:nvPr/>
        </p:nvPicPr>
        <p:blipFill>
          <a:blip r:embed="rId4"/>
          <a:stretch>
            <a:fillRect/>
          </a:stretch>
        </p:blipFill>
        <p:spPr>
          <a:xfrm>
            <a:off x="6758997" y="1403215"/>
            <a:ext cx="4300513" cy="2286000"/>
          </a:xfrm>
          <a:prstGeom prst="rect">
            <a:avLst/>
          </a:prstGeom>
        </p:spPr>
      </p:pic>
      <p:pic>
        <p:nvPicPr>
          <p:cNvPr id="11" name="Picture 10">
            <a:extLst>
              <a:ext uri="{FF2B5EF4-FFF2-40B4-BE49-F238E27FC236}">
                <a16:creationId xmlns:a16="http://schemas.microsoft.com/office/drawing/2014/main" id="{0CAC84E1-6D15-3184-5631-593B926C136D}"/>
              </a:ext>
            </a:extLst>
          </p:cNvPr>
          <p:cNvPicPr>
            <a:picLocks noChangeAspect="1"/>
          </p:cNvPicPr>
          <p:nvPr/>
        </p:nvPicPr>
        <p:blipFill>
          <a:blip r:embed="rId5"/>
          <a:stretch>
            <a:fillRect/>
          </a:stretch>
        </p:blipFill>
        <p:spPr>
          <a:xfrm>
            <a:off x="6662829" y="3886200"/>
            <a:ext cx="4492851" cy="2286000"/>
          </a:xfrm>
          <a:prstGeom prst="rect">
            <a:avLst/>
          </a:prstGeom>
        </p:spPr>
      </p:pic>
      <p:sp>
        <p:nvSpPr>
          <p:cNvPr id="4" name="TextBox 3">
            <a:extLst>
              <a:ext uri="{FF2B5EF4-FFF2-40B4-BE49-F238E27FC236}">
                <a16:creationId xmlns:a16="http://schemas.microsoft.com/office/drawing/2014/main" id="{1318D06C-6A48-C47C-943E-32F8443805AF}"/>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158807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9F4B-98A4-16F7-3B49-908EF5792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61FAD-ABE4-2C4E-6B29-9BEF04A0BF36}"/>
              </a:ext>
            </a:extLst>
          </p:cNvPr>
          <p:cNvSpPr>
            <a:spLocks noGrp="1"/>
          </p:cNvSpPr>
          <p:nvPr>
            <p:ph type="title"/>
          </p:nvPr>
        </p:nvSpPr>
        <p:spPr>
          <a:xfrm>
            <a:off x="1097280" y="286603"/>
            <a:ext cx="10058400" cy="919627"/>
          </a:xfrm>
        </p:spPr>
        <p:txBody>
          <a:bodyPr>
            <a:normAutofit/>
          </a:bodyPr>
          <a:lstStyle/>
          <a:p>
            <a:r>
              <a:rPr lang="en-US">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8C2000C7-29AE-3BCC-A7F0-1FA96F9EA0B2}"/>
              </a:ext>
            </a:extLst>
          </p:cNvPr>
          <p:cNvSpPr>
            <a:spLocks noGrp="1"/>
          </p:cNvSpPr>
          <p:nvPr>
            <p:ph idx="1"/>
          </p:nvPr>
        </p:nvSpPr>
        <p:spPr>
          <a:xfrm>
            <a:off x="1097279" y="1371599"/>
            <a:ext cx="4646296" cy="2057401"/>
          </a:xfrm>
        </p:spPr>
        <p:txBody>
          <a:bodyPr>
            <a:normAutofit/>
          </a:bodyPr>
          <a:lstStyle/>
          <a:p>
            <a:pPr marL="0" indent="0">
              <a:buNone/>
            </a:pPr>
            <a:r>
              <a:rPr lang="en-US" b="1">
                <a:latin typeface="Franklin Gothic Book" panose="020B0503020102020204" pitchFamily="34" charset="0"/>
              </a:rPr>
              <a:t>Pedestrian Accommodations</a:t>
            </a:r>
          </a:p>
          <a:p>
            <a:pPr lvl="1">
              <a:buFont typeface="Arial" panose="020B0604020202020204" pitchFamily="34" charset="0"/>
              <a:buChar char="•"/>
            </a:pPr>
            <a:r>
              <a:rPr lang="en-US" sz="2000">
                <a:latin typeface="Franklin Gothic Book" panose="020B0503020102020204" pitchFamily="34" charset="0"/>
              </a:rPr>
              <a:t>Disconnected and Poorly Developed</a:t>
            </a:r>
          </a:p>
          <a:p>
            <a:pPr lvl="1">
              <a:buFont typeface="Arial" panose="020B0604020202020204" pitchFamily="34" charset="0"/>
              <a:buChar char="•"/>
            </a:pPr>
            <a:r>
              <a:rPr lang="en-US" sz="2000">
                <a:latin typeface="Franklin Gothic Book" panose="020B0503020102020204" pitchFamily="34" charset="0"/>
              </a:rPr>
              <a:t>Poor Condition</a:t>
            </a:r>
          </a:p>
          <a:p>
            <a:pPr lvl="1">
              <a:buFont typeface="Arial" panose="020B0604020202020204" pitchFamily="34" charset="0"/>
              <a:buChar char="•"/>
            </a:pPr>
            <a:r>
              <a:rPr lang="en-US" sz="2000">
                <a:latin typeface="Franklin Gothic Book" panose="020B0503020102020204" pitchFamily="34" charset="0"/>
              </a:rPr>
              <a:t>Inconsistent and Infrequent Buffer</a:t>
            </a:r>
          </a:p>
          <a:p>
            <a:pPr lvl="1">
              <a:buFont typeface="Arial" panose="020B0604020202020204" pitchFamily="34" charset="0"/>
              <a:buChar char="•"/>
            </a:pPr>
            <a:r>
              <a:rPr lang="en-US" sz="2000">
                <a:latin typeface="Franklin Gothic Book" panose="020B0503020102020204" pitchFamily="34" charset="0"/>
              </a:rPr>
              <a:t>Scarcity of ADA-Compliant Curb Ramps</a:t>
            </a:r>
            <a:endParaRPr lang="en-US"/>
          </a:p>
          <a:p>
            <a:pPr marL="0" indent="0">
              <a:buNone/>
            </a:pPr>
            <a:endParaRPr lang="en-US"/>
          </a:p>
        </p:txBody>
      </p:sp>
      <p:pic>
        <p:nvPicPr>
          <p:cNvPr id="5" name="Picture 4">
            <a:extLst>
              <a:ext uri="{FF2B5EF4-FFF2-40B4-BE49-F238E27FC236}">
                <a16:creationId xmlns:a16="http://schemas.microsoft.com/office/drawing/2014/main" id="{55EF6D88-3D7B-448E-739D-C9281141B8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25"/>
          <a:stretch/>
        </p:blipFill>
        <p:spPr bwMode="auto">
          <a:xfrm rot="5400000">
            <a:off x="4855868" y="2448368"/>
            <a:ext cx="4341495" cy="2656205"/>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DAC7843-9968-627C-3630-B9C18D016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9"/>
          <a:stretch/>
        </p:blipFill>
        <p:spPr bwMode="auto">
          <a:xfrm rot="5400000">
            <a:off x="7649527" y="2453766"/>
            <a:ext cx="4354195" cy="2658110"/>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0C703AD-108C-5742-297F-189CC2C905B5}"/>
              </a:ext>
            </a:extLst>
          </p:cNvPr>
          <p:cNvPicPr>
            <a:picLocks noChangeAspect="1"/>
          </p:cNvPicPr>
          <p:nvPr/>
        </p:nvPicPr>
        <p:blipFill>
          <a:blip r:embed="rId5"/>
          <a:stretch>
            <a:fillRect/>
          </a:stretch>
        </p:blipFill>
        <p:spPr>
          <a:xfrm>
            <a:off x="1436505" y="3216719"/>
            <a:ext cx="3967843" cy="2743200"/>
          </a:xfrm>
          <a:prstGeom prst="rect">
            <a:avLst/>
          </a:prstGeom>
        </p:spPr>
      </p:pic>
      <p:sp>
        <p:nvSpPr>
          <p:cNvPr id="4" name="TextBox 3">
            <a:extLst>
              <a:ext uri="{FF2B5EF4-FFF2-40B4-BE49-F238E27FC236}">
                <a16:creationId xmlns:a16="http://schemas.microsoft.com/office/drawing/2014/main" id="{9DD7486B-A044-02F0-6A19-6A10C6AC95F1}"/>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663975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98604-7192-70D7-4EA1-5961A7100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BCEE6-D045-554B-CEFB-D662250B4575}"/>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7D30ECC5-8618-45FB-2D97-035402E14923}"/>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DESIGN EXCEPCTIONS</a:t>
            </a:r>
          </a:p>
        </p:txBody>
      </p:sp>
      <p:sp>
        <p:nvSpPr>
          <p:cNvPr id="5" name="TextBox 4">
            <a:extLst>
              <a:ext uri="{FF2B5EF4-FFF2-40B4-BE49-F238E27FC236}">
                <a16:creationId xmlns:a16="http://schemas.microsoft.com/office/drawing/2014/main" id="{FAAF3FD8-D52A-4540-40D3-4F3E03A661DD}"/>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5761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89735C-E886-9830-122A-F22E15D45DBC}"/>
              </a:ext>
            </a:extLst>
          </p:cNvPr>
          <p:cNvPicPr>
            <a:picLocks noChangeAspect="1"/>
          </p:cNvPicPr>
          <p:nvPr/>
        </p:nvPicPr>
        <p:blipFill>
          <a:blip r:embed="rId3"/>
          <a:srcRect t="26755"/>
          <a:stretch/>
        </p:blipFill>
        <p:spPr>
          <a:xfrm>
            <a:off x="5608320" y="3729420"/>
            <a:ext cx="5486400" cy="2472775"/>
          </a:xfrm>
          <a:prstGeom prst="rect">
            <a:avLst/>
          </a:prstGeom>
          <a:ln w="28575">
            <a:solidFill>
              <a:srgbClr val="002366"/>
            </a:solidFill>
          </a:ln>
        </p:spPr>
      </p:pic>
      <p:sp>
        <p:nvSpPr>
          <p:cNvPr id="2" name="Title 1">
            <a:extLst>
              <a:ext uri="{FF2B5EF4-FFF2-40B4-BE49-F238E27FC236}">
                <a16:creationId xmlns:a16="http://schemas.microsoft.com/office/drawing/2014/main" id="{55AFF332-27BD-71F8-879D-29D5A34B5979}"/>
              </a:ext>
            </a:extLst>
          </p:cNvPr>
          <p:cNvSpPr>
            <a:spLocks noGrp="1"/>
          </p:cNvSpPr>
          <p:nvPr>
            <p:ph type="title"/>
          </p:nvPr>
        </p:nvSpPr>
        <p:spPr/>
        <p:txBody>
          <a:bodyPr/>
          <a:lstStyle/>
          <a:p>
            <a:r>
              <a:rPr lang="en-US">
                <a:solidFill>
                  <a:srgbClr val="4A66AC"/>
                </a:solidFill>
                <a:latin typeface="Century Schoolbook" panose="02040604050505020304" pitchFamily="18" charset="0"/>
              </a:rPr>
              <a:t>Safety Analysis</a:t>
            </a:r>
          </a:p>
        </p:txBody>
      </p:sp>
      <p:graphicFrame>
        <p:nvGraphicFramePr>
          <p:cNvPr id="4" name="Content Placeholder 3">
            <a:extLst>
              <a:ext uri="{FF2B5EF4-FFF2-40B4-BE49-F238E27FC236}">
                <a16:creationId xmlns:a16="http://schemas.microsoft.com/office/drawing/2014/main" id="{BEA34E56-7D52-9984-E572-832C621C5C5C}"/>
              </a:ext>
            </a:extLst>
          </p:cNvPr>
          <p:cNvGraphicFramePr>
            <a:graphicFrameLocks noGrp="1"/>
          </p:cNvGraphicFramePr>
          <p:nvPr>
            <p:ph idx="1"/>
            <p:extLst>
              <p:ext uri="{D42A27DB-BD31-4B8C-83A1-F6EECF244321}">
                <p14:modId xmlns:p14="http://schemas.microsoft.com/office/powerpoint/2010/main" val="1994630440"/>
              </p:ext>
            </p:extLst>
          </p:nvPr>
        </p:nvGraphicFramePr>
        <p:xfrm>
          <a:off x="5608320" y="1307018"/>
          <a:ext cx="5486400" cy="1219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346546923"/>
                    </a:ext>
                  </a:extLst>
                </a:gridCol>
                <a:gridCol w="1828800">
                  <a:extLst>
                    <a:ext uri="{9D8B030D-6E8A-4147-A177-3AD203B41FA5}">
                      <a16:colId xmlns:a16="http://schemas.microsoft.com/office/drawing/2014/main" val="39857316"/>
                    </a:ext>
                  </a:extLst>
                </a:gridCol>
                <a:gridCol w="1828800">
                  <a:extLst>
                    <a:ext uri="{9D8B030D-6E8A-4147-A177-3AD203B41FA5}">
                      <a16:colId xmlns:a16="http://schemas.microsoft.com/office/drawing/2014/main" val="1007715630"/>
                    </a:ext>
                  </a:extLst>
                </a:gridCol>
              </a:tblGrid>
              <a:tr h="282733">
                <a:tc>
                  <a:txBody>
                    <a:bodyPr/>
                    <a:lstStyle/>
                    <a:p>
                      <a:pPr algn="ctr"/>
                      <a:r>
                        <a:rPr lang="en-US" sz="1400"/>
                        <a:t>Crash Type </a:t>
                      </a:r>
                    </a:p>
                  </a:txBody>
                  <a:tcPr/>
                </a:tc>
                <a:tc>
                  <a:txBody>
                    <a:bodyPr/>
                    <a:lstStyle/>
                    <a:p>
                      <a:pPr algn="ctr"/>
                      <a:r>
                        <a:rPr lang="en-US" sz="1400"/>
                        <a:t>Number of Crashes </a:t>
                      </a:r>
                    </a:p>
                  </a:txBody>
                  <a:tcPr/>
                </a:tc>
                <a:tc>
                  <a:txBody>
                    <a:bodyPr/>
                    <a:lstStyle/>
                    <a:p>
                      <a:pPr algn="ctr"/>
                      <a:r>
                        <a:rPr lang="en-US" sz="1400"/>
                        <a:t>Percentage</a:t>
                      </a:r>
                    </a:p>
                  </a:txBody>
                  <a:tcPr/>
                </a:tc>
                <a:extLst>
                  <a:ext uri="{0D108BD9-81ED-4DB2-BD59-A6C34878D82A}">
                    <a16:rowId xmlns:a16="http://schemas.microsoft.com/office/drawing/2014/main" val="2883316788"/>
                  </a:ext>
                </a:extLst>
              </a:tr>
              <a:tr h="282733">
                <a:tc>
                  <a:txBody>
                    <a:bodyPr/>
                    <a:lstStyle/>
                    <a:p>
                      <a:pPr algn="ctr"/>
                      <a:r>
                        <a:rPr lang="en-US" sz="1400"/>
                        <a:t>Front to Rear</a:t>
                      </a:r>
                    </a:p>
                  </a:txBody>
                  <a:tcPr/>
                </a:tc>
                <a:tc>
                  <a:txBody>
                    <a:bodyPr/>
                    <a:lstStyle/>
                    <a:p>
                      <a:pPr algn="ctr"/>
                      <a:r>
                        <a:rPr lang="en-US" sz="1400"/>
                        <a:t>64</a:t>
                      </a:r>
                    </a:p>
                  </a:txBody>
                  <a:tcPr/>
                </a:tc>
                <a:tc>
                  <a:txBody>
                    <a:bodyPr/>
                    <a:lstStyle/>
                    <a:p>
                      <a:pPr algn="ctr"/>
                      <a:r>
                        <a:rPr lang="en-US" sz="1400"/>
                        <a:t>41.8</a:t>
                      </a:r>
                    </a:p>
                  </a:txBody>
                  <a:tcPr/>
                </a:tc>
                <a:extLst>
                  <a:ext uri="{0D108BD9-81ED-4DB2-BD59-A6C34878D82A}">
                    <a16:rowId xmlns:a16="http://schemas.microsoft.com/office/drawing/2014/main" val="1818409214"/>
                  </a:ext>
                </a:extLst>
              </a:tr>
              <a:tr h="282733">
                <a:tc>
                  <a:txBody>
                    <a:bodyPr/>
                    <a:lstStyle/>
                    <a:p>
                      <a:pPr algn="ctr"/>
                      <a:r>
                        <a:rPr lang="en-US" sz="1400"/>
                        <a:t>Angle</a:t>
                      </a:r>
                    </a:p>
                  </a:txBody>
                  <a:tcPr/>
                </a:tc>
                <a:tc>
                  <a:txBody>
                    <a:bodyPr/>
                    <a:lstStyle/>
                    <a:p>
                      <a:pPr algn="ctr"/>
                      <a:r>
                        <a:rPr lang="en-US" sz="1400"/>
                        <a:t>42</a:t>
                      </a:r>
                    </a:p>
                  </a:txBody>
                  <a:tcPr/>
                </a:tc>
                <a:tc>
                  <a:txBody>
                    <a:bodyPr/>
                    <a:lstStyle/>
                    <a:p>
                      <a:pPr algn="ctr"/>
                      <a:r>
                        <a:rPr lang="en-US" sz="1400"/>
                        <a:t>27.5</a:t>
                      </a:r>
                    </a:p>
                  </a:txBody>
                  <a:tcPr/>
                </a:tc>
                <a:extLst>
                  <a:ext uri="{0D108BD9-81ED-4DB2-BD59-A6C34878D82A}">
                    <a16:rowId xmlns:a16="http://schemas.microsoft.com/office/drawing/2014/main" val="4123329564"/>
                  </a:ext>
                </a:extLst>
              </a:tr>
              <a:tr h="282733">
                <a:tc>
                  <a:txBody>
                    <a:bodyPr/>
                    <a:lstStyle/>
                    <a:p>
                      <a:pPr algn="ctr"/>
                      <a:r>
                        <a:rPr lang="en-US" sz="1400"/>
                        <a:t>Fixed Object</a:t>
                      </a:r>
                    </a:p>
                  </a:txBody>
                  <a:tcPr/>
                </a:tc>
                <a:tc>
                  <a:txBody>
                    <a:bodyPr/>
                    <a:lstStyle/>
                    <a:p>
                      <a:pPr algn="ctr"/>
                      <a:r>
                        <a:rPr lang="en-US" sz="1400"/>
                        <a:t>26</a:t>
                      </a:r>
                    </a:p>
                  </a:txBody>
                  <a:tcPr/>
                </a:tc>
                <a:tc>
                  <a:txBody>
                    <a:bodyPr/>
                    <a:lstStyle/>
                    <a:p>
                      <a:pPr algn="ctr"/>
                      <a:r>
                        <a:rPr lang="en-US" sz="1400"/>
                        <a:t>17.0</a:t>
                      </a:r>
                    </a:p>
                  </a:txBody>
                  <a:tcPr/>
                </a:tc>
                <a:extLst>
                  <a:ext uri="{0D108BD9-81ED-4DB2-BD59-A6C34878D82A}">
                    <a16:rowId xmlns:a16="http://schemas.microsoft.com/office/drawing/2014/main" val="1054336216"/>
                  </a:ext>
                </a:extLst>
              </a:tr>
            </a:tbl>
          </a:graphicData>
        </a:graphic>
      </p:graphicFrame>
      <p:graphicFrame>
        <p:nvGraphicFramePr>
          <p:cNvPr id="5" name="Table 4">
            <a:extLst>
              <a:ext uri="{FF2B5EF4-FFF2-40B4-BE49-F238E27FC236}">
                <a16:creationId xmlns:a16="http://schemas.microsoft.com/office/drawing/2014/main" id="{4B0CB6AB-2B3D-0EAA-119A-6B251B9D79AA}"/>
              </a:ext>
            </a:extLst>
          </p:cNvPr>
          <p:cNvGraphicFramePr>
            <a:graphicFrameLocks noGrp="1"/>
          </p:cNvGraphicFramePr>
          <p:nvPr>
            <p:extLst>
              <p:ext uri="{D42A27DB-BD31-4B8C-83A1-F6EECF244321}">
                <p14:modId xmlns:p14="http://schemas.microsoft.com/office/powerpoint/2010/main" val="3523634553"/>
              </p:ext>
            </p:extLst>
          </p:nvPr>
        </p:nvGraphicFramePr>
        <p:xfrm>
          <a:off x="5608320" y="2600809"/>
          <a:ext cx="5486400" cy="1045636"/>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0415657"/>
                    </a:ext>
                  </a:extLst>
                </a:gridCol>
                <a:gridCol w="1828800">
                  <a:extLst>
                    <a:ext uri="{9D8B030D-6E8A-4147-A177-3AD203B41FA5}">
                      <a16:colId xmlns:a16="http://schemas.microsoft.com/office/drawing/2014/main" val="980971823"/>
                    </a:ext>
                  </a:extLst>
                </a:gridCol>
                <a:gridCol w="1828800">
                  <a:extLst>
                    <a:ext uri="{9D8B030D-6E8A-4147-A177-3AD203B41FA5}">
                      <a16:colId xmlns:a16="http://schemas.microsoft.com/office/drawing/2014/main" val="275542368"/>
                    </a:ext>
                  </a:extLst>
                </a:gridCol>
              </a:tblGrid>
              <a:tr h="0">
                <a:tc>
                  <a:txBody>
                    <a:bodyPr/>
                    <a:lstStyle/>
                    <a:p>
                      <a:pPr algn="ctr"/>
                      <a:r>
                        <a:rPr lang="en-US" sz="1400"/>
                        <a:t>Time of Day</a:t>
                      </a:r>
                    </a:p>
                  </a:txBody>
                  <a:tcPr anchor="ctr"/>
                </a:tc>
                <a:tc>
                  <a:txBody>
                    <a:bodyPr/>
                    <a:lstStyle/>
                    <a:p>
                      <a:pPr algn="ctr"/>
                      <a:r>
                        <a:rPr lang="en-US" sz="1400"/>
                        <a:t>Number of Crashes </a:t>
                      </a:r>
                    </a:p>
                  </a:txBody>
                  <a:tcPr anchor="ctr"/>
                </a:tc>
                <a:tc>
                  <a:txBody>
                    <a:bodyPr/>
                    <a:lstStyle/>
                    <a:p>
                      <a:pPr algn="ctr"/>
                      <a:r>
                        <a:rPr lang="en-US" sz="1400"/>
                        <a:t>Percentage </a:t>
                      </a:r>
                    </a:p>
                  </a:txBody>
                  <a:tcPr anchor="ctr"/>
                </a:tc>
                <a:extLst>
                  <a:ext uri="{0D108BD9-81ED-4DB2-BD59-A6C34878D82A}">
                    <a16:rowId xmlns:a16="http://schemas.microsoft.com/office/drawing/2014/main" val="940460999"/>
                  </a:ext>
                </a:extLst>
              </a:tr>
              <a:tr h="370418">
                <a:tc>
                  <a:txBody>
                    <a:bodyPr/>
                    <a:lstStyle/>
                    <a:p>
                      <a:pPr algn="ctr"/>
                      <a:r>
                        <a:rPr lang="en-US" sz="1400"/>
                        <a:t>Daylight</a:t>
                      </a:r>
                    </a:p>
                  </a:txBody>
                  <a:tcPr anchor="ctr"/>
                </a:tc>
                <a:tc>
                  <a:txBody>
                    <a:bodyPr/>
                    <a:lstStyle/>
                    <a:p>
                      <a:pPr algn="ctr"/>
                      <a:r>
                        <a:rPr lang="en-US" sz="1400"/>
                        <a:t>108</a:t>
                      </a:r>
                    </a:p>
                  </a:txBody>
                  <a:tcPr anchor="ctr"/>
                </a:tc>
                <a:tc>
                  <a:txBody>
                    <a:bodyPr/>
                    <a:lstStyle/>
                    <a:p>
                      <a:pPr algn="ctr"/>
                      <a:r>
                        <a:rPr lang="en-US" sz="1400"/>
                        <a:t>70.6</a:t>
                      </a:r>
                    </a:p>
                  </a:txBody>
                  <a:tcPr anchor="ctr"/>
                </a:tc>
                <a:extLst>
                  <a:ext uri="{0D108BD9-81ED-4DB2-BD59-A6C34878D82A}">
                    <a16:rowId xmlns:a16="http://schemas.microsoft.com/office/drawing/2014/main" val="246931710"/>
                  </a:ext>
                </a:extLst>
              </a:tr>
              <a:tr h="370418">
                <a:tc>
                  <a:txBody>
                    <a:bodyPr/>
                    <a:lstStyle/>
                    <a:p>
                      <a:pPr algn="ctr"/>
                      <a:r>
                        <a:rPr lang="en-US" sz="1400"/>
                        <a:t>Dark-Lighted</a:t>
                      </a:r>
                    </a:p>
                  </a:txBody>
                  <a:tcPr anchor="ctr"/>
                </a:tc>
                <a:tc>
                  <a:txBody>
                    <a:bodyPr/>
                    <a:lstStyle/>
                    <a:p>
                      <a:pPr algn="ctr"/>
                      <a:r>
                        <a:rPr lang="en-US" sz="1400"/>
                        <a:t>38</a:t>
                      </a:r>
                    </a:p>
                  </a:txBody>
                  <a:tcPr anchor="ctr"/>
                </a:tc>
                <a:tc>
                  <a:txBody>
                    <a:bodyPr/>
                    <a:lstStyle/>
                    <a:p>
                      <a:pPr algn="ctr"/>
                      <a:r>
                        <a:rPr lang="en-US" sz="1400"/>
                        <a:t>24.7</a:t>
                      </a:r>
                    </a:p>
                  </a:txBody>
                  <a:tcPr anchor="ctr"/>
                </a:tc>
                <a:extLst>
                  <a:ext uri="{0D108BD9-81ED-4DB2-BD59-A6C34878D82A}">
                    <a16:rowId xmlns:a16="http://schemas.microsoft.com/office/drawing/2014/main" val="69689993"/>
                  </a:ext>
                </a:extLst>
              </a:tr>
            </a:tbl>
          </a:graphicData>
        </a:graphic>
      </p:graphicFrame>
      <p:sp>
        <p:nvSpPr>
          <p:cNvPr id="6" name="TextBox 5">
            <a:extLst>
              <a:ext uri="{FF2B5EF4-FFF2-40B4-BE49-F238E27FC236}">
                <a16:creationId xmlns:a16="http://schemas.microsoft.com/office/drawing/2014/main" id="{6576BDA4-6014-73D9-9859-828B5FE0A049}"/>
              </a:ext>
            </a:extLst>
          </p:cNvPr>
          <p:cNvSpPr txBox="1"/>
          <p:nvPr/>
        </p:nvSpPr>
        <p:spPr>
          <a:xfrm>
            <a:off x="1097280" y="1398179"/>
            <a:ext cx="4511040" cy="3447098"/>
          </a:xfrm>
          <a:prstGeom prst="rect">
            <a:avLst/>
          </a:prstGeom>
          <a:noFill/>
        </p:spPr>
        <p:txBody>
          <a:bodyPr wrap="square" rtlCol="0">
            <a:spAutoFit/>
          </a:bodyPr>
          <a:lstStyle/>
          <a:p>
            <a:pPr>
              <a:lnSpc>
                <a:spcPct val="90000"/>
              </a:lnSpc>
              <a:spcBef>
                <a:spcPts val="200"/>
              </a:spcBef>
              <a:spcAft>
                <a:spcPts val="400"/>
              </a:spcAft>
              <a:buClr>
                <a:schemeClr val="accent1"/>
              </a:buClr>
            </a:pPr>
            <a:r>
              <a:rPr lang="en-US" sz="2000" b="1">
                <a:solidFill>
                  <a:schemeClr val="tx1">
                    <a:lumMod val="75000"/>
                    <a:lumOff val="25000"/>
                  </a:schemeClr>
                </a:solidFill>
                <a:latin typeface="Franklin Gothic Book" panose="020B0503020102020204" pitchFamily="34" charset="0"/>
              </a:rPr>
              <a:t>Crash Data</a:t>
            </a:r>
          </a:p>
          <a:p>
            <a:pPr marL="384048"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Crash Data Collected from Connecticut Crash Data Repository Traffic Safety Dashboard.  </a:t>
            </a:r>
          </a:p>
          <a:p>
            <a:pPr marL="841248" lvl="2"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2017 – 2019, 2022, 2023</a:t>
            </a:r>
          </a:p>
          <a:p>
            <a:pPr marL="384048"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Calculated Crash Rate and Critical Crash Rate for each roadway segment and intersection.</a:t>
            </a:r>
          </a:p>
          <a:p>
            <a:pPr marL="384048"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All observed Crash Rates are below the Critical Crash Rate. </a:t>
            </a:r>
          </a:p>
        </p:txBody>
      </p:sp>
      <p:sp>
        <p:nvSpPr>
          <p:cNvPr id="7" name="TextBox 6">
            <a:extLst>
              <a:ext uri="{FF2B5EF4-FFF2-40B4-BE49-F238E27FC236}">
                <a16:creationId xmlns:a16="http://schemas.microsoft.com/office/drawing/2014/main" id="{EC30571E-232A-E254-3214-E21B559460AA}"/>
              </a:ext>
            </a:extLst>
          </p:cNvPr>
          <p:cNvSpPr txBox="1"/>
          <p:nvPr/>
        </p:nvSpPr>
        <p:spPr>
          <a:xfrm>
            <a:off x="2163693" y="4790043"/>
            <a:ext cx="2378214" cy="1554272"/>
          </a:xfrm>
          <a:prstGeom prst="rect">
            <a:avLst/>
          </a:prstGeom>
          <a:noFill/>
        </p:spPr>
        <p:txBody>
          <a:bodyPr wrap="square" rtlCol="0">
            <a:spAutoFit/>
          </a:bodyPr>
          <a:lstStyle/>
          <a:p>
            <a:pPr marL="285750" indent="-285750">
              <a:spcBef>
                <a:spcPts val="200"/>
              </a:spcBef>
              <a:spcAft>
                <a:spcPts val="400"/>
              </a:spcAft>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5-Year Period</a:t>
            </a:r>
          </a:p>
          <a:p>
            <a:pPr marL="285750" indent="-285750">
              <a:spcBef>
                <a:spcPts val="200"/>
              </a:spcBef>
              <a:spcAft>
                <a:spcPts val="400"/>
              </a:spcAft>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153 Crashes</a:t>
            </a:r>
          </a:p>
          <a:p>
            <a:pPr marL="285750" indent="-285750">
              <a:spcBef>
                <a:spcPts val="200"/>
              </a:spcBef>
              <a:spcAft>
                <a:spcPts val="400"/>
              </a:spcAft>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0 Fatalities</a:t>
            </a:r>
          </a:p>
          <a:p>
            <a:pPr marL="285750" indent="-285750">
              <a:spcBef>
                <a:spcPts val="200"/>
              </a:spcBef>
              <a:spcAft>
                <a:spcPts val="400"/>
              </a:spcAft>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2 Severe Injuries</a:t>
            </a:r>
          </a:p>
        </p:txBody>
      </p:sp>
      <p:grpSp>
        <p:nvGrpSpPr>
          <p:cNvPr id="11" name="Group 10">
            <a:extLst>
              <a:ext uri="{FF2B5EF4-FFF2-40B4-BE49-F238E27FC236}">
                <a16:creationId xmlns:a16="http://schemas.microsoft.com/office/drawing/2014/main" id="{37F06BEE-5EC8-12DB-5182-40ADC445BCE9}"/>
              </a:ext>
            </a:extLst>
          </p:cNvPr>
          <p:cNvGrpSpPr/>
          <p:nvPr/>
        </p:nvGrpSpPr>
        <p:grpSpPr>
          <a:xfrm>
            <a:off x="5608320" y="3762321"/>
            <a:ext cx="673100" cy="424795"/>
            <a:chOff x="10556240" y="5550982"/>
            <a:chExt cx="673100" cy="424795"/>
          </a:xfrm>
        </p:grpSpPr>
        <p:pic>
          <p:nvPicPr>
            <p:cNvPr id="9" name="Graphic 8" descr="Arrow Up with solid fill">
              <a:extLst>
                <a:ext uri="{FF2B5EF4-FFF2-40B4-BE49-F238E27FC236}">
                  <a16:creationId xmlns:a16="http://schemas.microsoft.com/office/drawing/2014/main" id="{DEA7BDA3-C56D-681A-D0AE-3A3D0B566A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6240" y="5550982"/>
              <a:ext cx="416560" cy="416560"/>
            </a:xfrm>
            <a:prstGeom prst="rect">
              <a:avLst/>
            </a:prstGeom>
          </p:spPr>
        </p:pic>
        <p:sp>
          <p:nvSpPr>
            <p:cNvPr id="10" name="TextBox 9">
              <a:extLst>
                <a:ext uri="{FF2B5EF4-FFF2-40B4-BE49-F238E27FC236}">
                  <a16:creationId xmlns:a16="http://schemas.microsoft.com/office/drawing/2014/main" id="{8139D8AE-E462-36CF-F7B5-A54254ED1BD8}"/>
                </a:ext>
              </a:extLst>
            </p:cNvPr>
            <p:cNvSpPr txBox="1"/>
            <p:nvPr/>
          </p:nvSpPr>
          <p:spPr>
            <a:xfrm>
              <a:off x="10594340" y="5606445"/>
              <a:ext cx="635000" cy="369332"/>
            </a:xfrm>
            <a:prstGeom prst="rect">
              <a:avLst/>
            </a:prstGeom>
            <a:noFill/>
          </p:spPr>
          <p:txBody>
            <a:bodyPr wrap="square" rtlCol="0">
              <a:spAutoFit/>
            </a:bodyPr>
            <a:lstStyle/>
            <a:p>
              <a:r>
                <a:rPr lang="en-US"/>
                <a:t>N</a:t>
              </a:r>
            </a:p>
          </p:txBody>
        </p:sp>
      </p:grpSp>
      <p:sp>
        <p:nvSpPr>
          <p:cNvPr id="8" name="TextBox 7">
            <a:extLst>
              <a:ext uri="{FF2B5EF4-FFF2-40B4-BE49-F238E27FC236}">
                <a16:creationId xmlns:a16="http://schemas.microsoft.com/office/drawing/2014/main" id="{92BFD016-D5D3-2795-721E-6974D3BB5EAF}"/>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451591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75664-AAF3-78DF-0805-B47616518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1D58C-7998-B330-8A3F-865C41BA2AD9}"/>
              </a:ext>
            </a:extLst>
          </p:cNvPr>
          <p:cNvSpPr>
            <a:spLocks noGrp="1"/>
          </p:cNvSpPr>
          <p:nvPr>
            <p:ph type="title"/>
          </p:nvPr>
        </p:nvSpPr>
        <p:spPr/>
        <p:txBody>
          <a:bodyPr/>
          <a:lstStyle/>
          <a:p>
            <a:r>
              <a:rPr lang="en-US">
                <a:solidFill>
                  <a:srgbClr val="4A66AC"/>
                </a:solidFill>
                <a:latin typeface="Century Schoolbook" panose="02040604050505020304" pitchFamily="18" charset="0"/>
              </a:rPr>
              <a:t>Safety Analysis</a:t>
            </a:r>
          </a:p>
        </p:txBody>
      </p:sp>
      <p:graphicFrame>
        <p:nvGraphicFramePr>
          <p:cNvPr id="4" name="Content Placeholder 3">
            <a:extLst>
              <a:ext uri="{FF2B5EF4-FFF2-40B4-BE49-F238E27FC236}">
                <a16:creationId xmlns:a16="http://schemas.microsoft.com/office/drawing/2014/main" id="{EE7153D1-55C3-DC3B-3739-5D777BD12396}"/>
              </a:ext>
            </a:extLst>
          </p:cNvPr>
          <p:cNvGraphicFramePr>
            <a:graphicFrameLocks noGrp="1"/>
          </p:cNvGraphicFramePr>
          <p:nvPr>
            <p:ph idx="1"/>
          </p:nvPr>
        </p:nvGraphicFramePr>
        <p:xfrm>
          <a:off x="5608320" y="1307018"/>
          <a:ext cx="5486400" cy="1219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346546923"/>
                    </a:ext>
                  </a:extLst>
                </a:gridCol>
                <a:gridCol w="1828800">
                  <a:extLst>
                    <a:ext uri="{9D8B030D-6E8A-4147-A177-3AD203B41FA5}">
                      <a16:colId xmlns:a16="http://schemas.microsoft.com/office/drawing/2014/main" val="39857316"/>
                    </a:ext>
                  </a:extLst>
                </a:gridCol>
                <a:gridCol w="1828800">
                  <a:extLst>
                    <a:ext uri="{9D8B030D-6E8A-4147-A177-3AD203B41FA5}">
                      <a16:colId xmlns:a16="http://schemas.microsoft.com/office/drawing/2014/main" val="1007715630"/>
                    </a:ext>
                  </a:extLst>
                </a:gridCol>
              </a:tblGrid>
              <a:tr h="282733">
                <a:tc>
                  <a:txBody>
                    <a:bodyPr/>
                    <a:lstStyle/>
                    <a:p>
                      <a:pPr algn="ctr"/>
                      <a:r>
                        <a:rPr lang="en-US" sz="1400"/>
                        <a:t>Crash Type </a:t>
                      </a:r>
                    </a:p>
                  </a:txBody>
                  <a:tcPr/>
                </a:tc>
                <a:tc>
                  <a:txBody>
                    <a:bodyPr/>
                    <a:lstStyle/>
                    <a:p>
                      <a:pPr algn="ctr"/>
                      <a:r>
                        <a:rPr lang="en-US" sz="1400"/>
                        <a:t>Number of Crashes </a:t>
                      </a:r>
                    </a:p>
                  </a:txBody>
                  <a:tcPr/>
                </a:tc>
                <a:tc>
                  <a:txBody>
                    <a:bodyPr/>
                    <a:lstStyle/>
                    <a:p>
                      <a:pPr algn="ctr"/>
                      <a:r>
                        <a:rPr lang="en-US" sz="1400"/>
                        <a:t>Percentage</a:t>
                      </a:r>
                    </a:p>
                  </a:txBody>
                  <a:tcPr/>
                </a:tc>
                <a:extLst>
                  <a:ext uri="{0D108BD9-81ED-4DB2-BD59-A6C34878D82A}">
                    <a16:rowId xmlns:a16="http://schemas.microsoft.com/office/drawing/2014/main" val="2883316788"/>
                  </a:ext>
                </a:extLst>
              </a:tr>
              <a:tr h="282733">
                <a:tc>
                  <a:txBody>
                    <a:bodyPr/>
                    <a:lstStyle/>
                    <a:p>
                      <a:pPr algn="ctr"/>
                      <a:r>
                        <a:rPr lang="en-US" sz="1400"/>
                        <a:t>Front to Rear</a:t>
                      </a:r>
                    </a:p>
                  </a:txBody>
                  <a:tcPr/>
                </a:tc>
                <a:tc>
                  <a:txBody>
                    <a:bodyPr/>
                    <a:lstStyle/>
                    <a:p>
                      <a:pPr algn="ctr"/>
                      <a:r>
                        <a:rPr lang="en-US" sz="1400"/>
                        <a:t>64</a:t>
                      </a:r>
                    </a:p>
                  </a:txBody>
                  <a:tcPr/>
                </a:tc>
                <a:tc>
                  <a:txBody>
                    <a:bodyPr/>
                    <a:lstStyle/>
                    <a:p>
                      <a:pPr algn="ctr"/>
                      <a:r>
                        <a:rPr lang="en-US" sz="1400"/>
                        <a:t>41.8</a:t>
                      </a:r>
                    </a:p>
                  </a:txBody>
                  <a:tcPr/>
                </a:tc>
                <a:extLst>
                  <a:ext uri="{0D108BD9-81ED-4DB2-BD59-A6C34878D82A}">
                    <a16:rowId xmlns:a16="http://schemas.microsoft.com/office/drawing/2014/main" val="1818409214"/>
                  </a:ext>
                </a:extLst>
              </a:tr>
              <a:tr h="282733">
                <a:tc>
                  <a:txBody>
                    <a:bodyPr/>
                    <a:lstStyle/>
                    <a:p>
                      <a:pPr algn="ctr"/>
                      <a:r>
                        <a:rPr lang="en-US" sz="1400"/>
                        <a:t>Angle</a:t>
                      </a:r>
                    </a:p>
                  </a:txBody>
                  <a:tcPr/>
                </a:tc>
                <a:tc>
                  <a:txBody>
                    <a:bodyPr/>
                    <a:lstStyle/>
                    <a:p>
                      <a:pPr algn="ctr"/>
                      <a:r>
                        <a:rPr lang="en-US" sz="1400"/>
                        <a:t>42</a:t>
                      </a:r>
                    </a:p>
                  </a:txBody>
                  <a:tcPr/>
                </a:tc>
                <a:tc>
                  <a:txBody>
                    <a:bodyPr/>
                    <a:lstStyle/>
                    <a:p>
                      <a:pPr algn="ctr"/>
                      <a:r>
                        <a:rPr lang="en-US" sz="1400"/>
                        <a:t>27.5</a:t>
                      </a:r>
                    </a:p>
                  </a:txBody>
                  <a:tcPr/>
                </a:tc>
                <a:extLst>
                  <a:ext uri="{0D108BD9-81ED-4DB2-BD59-A6C34878D82A}">
                    <a16:rowId xmlns:a16="http://schemas.microsoft.com/office/drawing/2014/main" val="4123329564"/>
                  </a:ext>
                </a:extLst>
              </a:tr>
              <a:tr h="282733">
                <a:tc>
                  <a:txBody>
                    <a:bodyPr/>
                    <a:lstStyle/>
                    <a:p>
                      <a:pPr algn="ctr"/>
                      <a:r>
                        <a:rPr lang="en-US" sz="1400"/>
                        <a:t>Fixed Object</a:t>
                      </a:r>
                    </a:p>
                  </a:txBody>
                  <a:tcPr/>
                </a:tc>
                <a:tc>
                  <a:txBody>
                    <a:bodyPr/>
                    <a:lstStyle/>
                    <a:p>
                      <a:pPr algn="ctr"/>
                      <a:r>
                        <a:rPr lang="en-US" sz="1400"/>
                        <a:t>26</a:t>
                      </a:r>
                    </a:p>
                  </a:txBody>
                  <a:tcPr/>
                </a:tc>
                <a:tc>
                  <a:txBody>
                    <a:bodyPr/>
                    <a:lstStyle/>
                    <a:p>
                      <a:pPr algn="ctr"/>
                      <a:r>
                        <a:rPr lang="en-US" sz="1400"/>
                        <a:t>17.0</a:t>
                      </a:r>
                    </a:p>
                  </a:txBody>
                  <a:tcPr/>
                </a:tc>
                <a:extLst>
                  <a:ext uri="{0D108BD9-81ED-4DB2-BD59-A6C34878D82A}">
                    <a16:rowId xmlns:a16="http://schemas.microsoft.com/office/drawing/2014/main" val="1054336216"/>
                  </a:ext>
                </a:extLst>
              </a:tr>
            </a:tbl>
          </a:graphicData>
        </a:graphic>
      </p:graphicFrame>
      <p:sp>
        <p:nvSpPr>
          <p:cNvPr id="6" name="TextBox 5">
            <a:extLst>
              <a:ext uri="{FF2B5EF4-FFF2-40B4-BE49-F238E27FC236}">
                <a16:creationId xmlns:a16="http://schemas.microsoft.com/office/drawing/2014/main" id="{1BC88193-D6CC-1DEC-ED3C-22640C1F17BB}"/>
              </a:ext>
            </a:extLst>
          </p:cNvPr>
          <p:cNvSpPr txBox="1"/>
          <p:nvPr/>
        </p:nvSpPr>
        <p:spPr>
          <a:xfrm>
            <a:off x="1097280" y="1398179"/>
            <a:ext cx="4425696" cy="4344779"/>
          </a:xfrm>
          <a:prstGeom prst="rect">
            <a:avLst/>
          </a:prstGeom>
          <a:noFill/>
        </p:spPr>
        <p:txBody>
          <a:bodyPr wrap="square" rtlCol="0">
            <a:spAutoFit/>
          </a:bodyPr>
          <a:lstStyle/>
          <a:p>
            <a:pPr>
              <a:lnSpc>
                <a:spcPct val="90000"/>
              </a:lnSpc>
              <a:spcBef>
                <a:spcPts val="200"/>
              </a:spcBef>
              <a:spcAft>
                <a:spcPts val="400"/>
              </a:spcAft>
              <a:buClr>
                <a:schemeClr val="accent1"/>
              </a:buClr>
            </a:pPr>
            <a:r>
              <a:rPr lang="en-US" sz="2000" b="1" dirty="0">
                <a:solidFill>
                  <a:schemeClr val="tx1">
                    <a:lumMod val="75000"/>
                    <a:lumOff val="25000"/>
                  </a:schemeClr>
                </a:solidFill>
                <a:latin typeface="Franklin Gothic Book" panose="020B0503020102020204" pitchFamily="34" charset="0"/>
              </a:rPr>
              <a:t>What does this Mean?</a:t>
            </a:r>
          </a:p>
          <a:p>
            <a:pPr marL="384048" indent="-182880">
              <a:spcBef>
                <a:spcPts val="200"/>
              </a:spcBef>
              <a:spcAft>
                <a:spcPts val="8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Crashes are below the expected average levels for the corridor </a:t>
            </a:r>
          </a:p>
          <a:p>
            <a:pPr marL="384048"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The leading crash types are logical based of the density of driveways along the corridor </a:t>
            </a:r>
          </a:p>
          <a:p>
            <a:pPr marL="384048"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Why are we seeing Fixed Object Crashes as a common crash type?</a:t>
            </a:r>
          </a:p>
          <a:p>
            <a:pPr marL="384048"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Existing Streetscape </a:t>
            </a:r>
          </a:p>
          <a:p>
            <a:pPr marL="841248" lvl="1"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Wide seas of pavement </a:t>
            </a:r>
          </a:p>
          <a:p>
            <a:pPr marL="841248" lvl="1"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Poorly defined edge of Road</a:t>
            </a:r>
          </a:p>
          <a:p>
            <a:pPr marL="384048" indent="-182880">
              <a:spcBef>
                <a:spcPts val="200"/>
              </a:spcBef>
              <a:spcAft>
                <a:spcPts val="400"/>
              </a:spcAft>
              <a:buClr>
                <a:schemeClr val="accent1"/>
              </a:buClr>
              <a:buFont typeface="Arial" panose="020B0604020202020204" pitchFamily="34" charset="0"/>
              <a:buChar char="•"/>
            </a:pPr>
            <a:endParaRPr lang="en-US" sz="2000" dirty="0">
              <a:solidFill>
                <a:schemeClr val="tx1">
                  <a:lumMod val="75000"/>
                  <a:lumOff val="25000"/>
                </a:schemeClr>
              </a:solidFill>
              <a:latin typeface="Franklin Gothic Book" panose="020B0503020102020204" pitchFamily="34" charset="0"/>
            </a:endParaRPr>
          </a:p>
        </p:txBody>
      </p:sp>
      <p:sp>
        <p:nvSpPr>
          <p:cNvPr id="8" name="TextBox 7">
            <a:extLst>
              <a:ext uri="{FF2B5EF4-FFF2-40B4-BE49-F238E27FC236}">
                <a16:creationId xmlns:a16="http://schemas.microsoft.com/office/drawing/2014/main" id="{58003B02-4E30-1E9D-9D4C-79FF5676EBF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12" name="Oval 11">
            <a:extLst>
              <a:ext uri="{FF2B5EF4-FFF2-40B4-BE49-F238E27FC236}">
                <a16:creationId xmlns:a16="http://schemas.microsoft.com/office/drawing/2014/main" id="{F1DCA7AF-9086-0B39-4144-787C6E8B6462}"/>
              </a:ext>
            </a:extLst>
          </p:cNvPr>
          <p:cNvSpPr/>
          <p:nvPr/>
        </p:nvSpPr>
        <p:spPr>
          <a:xfrm>
            <a:off x="5248656" y="1407998"/>
            <a:ext cx="6428232" cy="90043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8A6988A-1B21-E3AF-4BB0-9A02B5249BEB}"/>
              </a:ext>
            </a:extLst>
          </p:cNvPr>
          <p:cNvPicPr>
            <a:picLocks noChangeAspect="1"/>
          </p:cNvPicPr>
          <p:nvPr/>
        </p:nvPicPr>
        <p:blipFill>
          <a:blip r:embed="rId3"/>
          <a:stretch>
            <a:fillRect/>
          </a:stretch>
        </p:blipFill>
        <p:spPr>
          <a:xfrm>
            <a:off x="6136510" y="2627198"/>
            <a:ext cx="4430020" cy="3657600"/>
          </a:xfrm>
          <a:prstGeom prst="rect">
            <a:avLst/>
          </a:prstGeom>
        </p:spPr>
      </p:pic>
    </p:spTree>
    <p:extLst>
      <p:ext uri="{BB962C8B-B14F-4D97-AF65-F5344CB8AC3E}">
        <p14:creationId xmlns:p14="http://schemas.microsoft.com/office/powerpoint/2010/main" val="5012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E824-009C-8ACF-50AD-5B484745C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43A6B-9EED-1BB7-3A59-A443728952BE}"/>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A483C769-CD98-B31B-10CC-8467A5CC9E45}"/>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DESIGN EXCEPTIONS</a:t>
            </a:r>
          </a:p>
        </p:txBody>
      </p:sp>
      <p:sp>
        <p:nvSpPr>
          <p:cNvPr id="5" name="TextBox 4">
            <a:extLst>
              <a:ext uri="{FF2B5EF4-FFF2-40B4-BE49-F238E27FC236}">
                <a16:creationId xmlns:a16="http://schemas.microsoft.com/office/drawing/2014/main" id="{31B9B3D8-034A-E29B-F8D6-35D9064545E8}"/>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7423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1BF7-1A6D-E2DA-FED6-198C136DED42}"/>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3" name="Content Placeholder 2">
            <a:extLst>
              <a:ext uri="{FF2B5EF4-FFF2-40B4-BE49-F238E27FC236}">
                <a16:creationId xmlns:a16="http://schemas.microsoft.com/office/drawing/2014/main" id="{F6E1211C-9E02-BEBF-F2A3-D9C4FA15397D}"/>
              </a:ext>
            </a:extLst>
          </p:cNvPr>
          <p:cNvSpPr>
            <a:spLocks noGrp="1"/>
          </p:cNvSpPr>
          <p:nvPr>
            <p:ph idx="1"/>
          </p:nvPr>
        </p:nvSpPr>
        <p:spPr>
          <a:xfrm>
            <a:off x="1097280" y="2007042"/>
            <a:ext cx="4036828" cy="2701437"/>
          </a:xfrm>
        </p:spPr>
        <p:txBody>
          <a:bodyPr/>
          <a:lstStyle/>
          <a:p>
            <a:pPr>
              <a:buFont typeface="Arial" panose="020B0604020202020204" pitchFamily="34" charset="0"/>
              <a:buChar char="•"/>
            </a:pPr>
            <a:r>
              <a:rPr lang="en-US">
                <a:latin typeface="Franklin Gothic Book" panose="020B0503020102020204" pitchFamily="34" charset="0"/>
              </a:rPr>
              <a:t>Full Depth Reconstruction</a:t>
            </a:r>
          </a:p>
          <a:p>
            <a:pPr>
              <a:buFont typeface="Arial" panose="020B0604020202020204" pitchFamily="34" charset="0"/>
              <a:buChar char="•"/>
            </a:pPr>
            <a:r>
              <a:rPr lang="en-US">
                <a:latin typeface="Franklin Gothic Book" panose="020B0503020102020204" pitchFamily="34" charset="0"/>
              </a:rPr>
              <a:t>Granite Stone Curbing</a:t>
            </a:r>
          </a:p>
          <a:p>
            <a:pPr>
              <a:buFont typeface="Arial" panose="020B0604020202020204" pitchFamily="34" charset="0"/>
              <a:buChar char="•"/>
            </a:pPr>
            <a:r>
              <a:rPr lang="en-US">
                <a:latin typeface="Franklin Gothic Book" panose="020B0503020102020204" pitchFamily="34" charset="0"/>
              </a:rPr>
              <a:t>Standardization of Driveways</a:t>
            </a:r>
          </a:p>
          <a:p>
            <a:pPr>
              <a:buFont typeface="Arial" panose="020B0604020202020204" pitchFamily="34" charset="0"/>
              <a:buChar char="•"/>
            </a:pPr>
            <a:r>
              <a:rPr lang="en-US">
                <a:latin typeface="Franklin Gothic Book" panose="020B0503020102020204" pitchFamily="34" charset="0"/>
              </a:rPr>
              <a:t>3.5’ Brick Sidewalk</a:t>
            </a:r>
          </a:p>
          <a:p>
            <a:pPr>
              <a:buFont typeface="Arial" panose="020B0604020202020204" pitchFamily="34" charset="0"/>
              <a:buChar char="•"/>
            </a:pPr>
            <a:r>
              <a:rPr lang="en-US">
                <a:latin typeface="Franklin Gothic Book" panose="020B0503020102020204" pitchFamily="34" charset="0"/>
              </a:rPr>
              <a:t>5’ Sidewalks </a:t>
            </a:r>
          </a:p>
          <a:p>
            <a:pPr>
              <a:buFont typeface="Arial" panose="020B0604020202020204" pitchFamily="34" charset="0"/>
              <a:buChar char="•"/>
            </a:pPr>
            <a:r>
              <a:rPr lang="en-US">
                <a:latin typeface="Franklin Gothic Book" panose="020B0503020102020204" pitchFamily="34" charset="0"/>
              </a:rPr>
              <a:t>Decorative Lighting</a:t>
            </a:r>
            <a:endParaRPr lang="en-US"/>
          </a:p>
          <a:p>
            <a:pPr>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06A7F731-1B3C-EF6C-6F44-ABA599A31FB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10" name="TextBox 9">
            <a:extLst>
              <a:ext uri="{FF2B5EF4-FFF2-40B4-BE49-F238E27FC236}">
                <a16:creationId xmlns:a16="http://schemas.microsoft.com/office/drawing/2014/main" id="{01CC5F8A-A567-4E8E-4730-B0BC2662FE6B}"/>
              </a:ext>
            </a:extLst>
          </p:cNvPr>
          <p:cNvSpPr txBox="1"/>
          <p:nvPr/>
        </p:nvSpPr>
        <p:spPr>
          <a:xfrm>
            <a:off x="7320154" y="3897383"/>
            <a:ext cx="2334750" cy="1815882"/>
          </a:xfrm>
          <a:prstGeom prst="rect">
            <a:avLst/>
          </a:prstGeom>
          <a:noFill/>
        </p:spPr>
        <p:txBody>
          <a:bodyPr wrap="square" rtlCol="0">
            <a:spAutoFit/>
          </a:bodyPr>
          <a:lstStyle/>
          <a:p>
            <a:pPr algn="ctr">
              <a:spcBef>
                <a:spcPts val="200"/>
              </a:spcBef>
              <a:spcAft>
                <a:spcPts val="400"/>
              </a:spcAft>
            </a:pPr>
            <a:r>
              <a:rPr lang="en-US">
                <a:solidFill>
                  <a:schemeClr val="tx1">
                    <a:lumMod val="75000"/>
                    <a:lumOff val="25000"/>
                  </a:schemeClr>
                </a:solidFill>
                <a:latin typeface="Franklin Gothic Book" panose="020B0503020102020204" pitchFamily="34" charset="0"/>
              </a:rPr>
              <a:t>Pavement Structure </a:t>
            </a:r>
          </a:p>
          <a:p>
            <a:pPr marL="285750" indent="-285750" algn="ctr">
              <a:spcBef>
                <a:spcPts val="200"/>
              </a:spcBef>
              <a:spcAft>
                <a:spcPts val="400"/>
              </a:spcAft>
              <a:buFont typeface="Arial" panose="020B0604020202020204" pitchFamily="34" charset="0"/>
              <a:buChar char="•"/>
            </a:pPr>
            <a:r>
              <a:rPr lang="en-US">
                <a:solidFill>
                  <a:schemeClr val="tx1">
                    <a:lumMod val="75000"/>
                    <a:lumOff val="25000"/>
                  </a:schemeClr>
                </a:solidFill>
                <a:latin typeface="Franklin Gothic Book" panose="020B0503020102020204" pitchFamily="34" charset="0"/>
              </a:rPr>
              <a:t>4” HMA S0.5</a:t>
            </a:r>
          </a:p>
          <a:p>
            <a:pPr marL="285750" indent="-285750" algn="ctr">
              <a:spcBef>
                <a:spcPts val="200"/>
              </a:spcBef>
              <a:spcAft>
                <a:spcPts val="400"/>
              </a:spcAft>
              <a:buFont typeface="Arial" panose="020B0604020202020204" pitchFamily="34" charset="0"/>
              <a:buChar char="•"/>
            </a:pPr>
            <a:r>
              <a:rPr lang="en-US">
                <a:solidFill>
                  <a:schemeClr val="tx1">
                    <a:lumMod val="75000"/>
                    <a:lumOff val="25000"/>
                  </a:schemeClr>
                </a:solidFill>
                <a:latin typeface="Franklin Gothic Book" panose="020B0503020102020204" pitchFamily="34" charset="0"/>
              </a:rPr>
              <a:t>3” HMA S1.0</a:t>
            </a:r>
          </a:p>
          <a:p>
            <a:pPr marL="285750" indent="-285750" algn="ctr">
              <a:spcBef>
                <a:spcPts val="200"/>
              </a:spcBef>
              <a:spcAft>
                <a:spcPts val="400"/>
              </a:spcAft>
              <a:buFont typeface="Arial" panose="020B0604020202020204" pitchFamily="34" charset="0"/>
              <a:buChar char="•"/>
            </a:pPr>
            <a:r>
              <a:rPr lang="en-US">
                <a:solidFill>
                  <a:schemeClr val="tx1">
                    <a:lumMod val="75000"/>
                    <a:lumOff val="25000"/>
                  </a:schemeClr>
                </a:solidFill>
                <a:latin typeface="Franklin Gothic Book" panose="020B0503020102020204" pitchFamily="34" charset="0"/>
              </a:rPr>
              <a:t>12” Subbase</a:t>
            </a:r>
          </a:p>
          <a:p>
            <a:pPr marL="285750" indent="-285750">
              <a:spcBef>
                <a:spcPts val="200"/>
              </a:spcBef>
              <a:spcAft>
                <a:spcPts val="400"/>
              </a:spcAft>
              <a:buFont typeface="Arial" panose="020B0604020202020204" pitchFamily="34" charset="0"/>
              <a:buChar char="•"/>
            </a:pPr>
            <a:endParaRPr lang="en-US" sz="2000">
              <a:solidFill>
                <a:schemeClr val="tx1">
                  <a:lumMod val="75000"/>
                  <a:lumOff val="25000"/>
                </a:schemeClr>
              </a:solidFill>
              <a:latin typeface="Franklin Gothic Book" panose="020B0503020102020204" pitchFamily="34" charset="0"/>
            </a:endParaRPr>
          </a:p>
        </p:txBody>
      </p:sp>
      <p:pic>
        <p:nvPicPr>
          <p:cNvPr id="6" name="Picture 5">
            <a:extLst>
              <a:ext uri="{FF2B5EF4-FFF2-40B4-BE49-F238E27FC236}">
                <a16:creationId xmlns:a16="http://schemas.microsoft.com/office/drawing/2014/main" id="{0CE1E439-04D9-9161-EB21-F25AECD34CAA}"/>
              </a:ext>
            </a:extLst>
          </p:cNvPr>
          <p:cNvPicPr>
            <a:picLocks noChangeAspect="1"/>
          </p:cNvPicPr>
          <p:nvPr/>
        </p:nvPicPr>
        <p:blipFill>
          <a:blip r:embed="rId3"/>
          <a:srcRect l="6614" t="2905" r="8465" b="19760"/>
          <a:stretch/>
        </p:blipFill>
        <p:spPr>
          <a:xfrm>
            <a:off x="4450701" y="2064558"/>
            <a:ext cx="7741299" cy="1828800"/>
          </a:xfrm>
          <a:prstGeom prst="rect">
            <a:avLst/>
          </a:prstGeom>
        </p:spPr>
      </p:pic>
    </p:spTree>
    <p:extLst>
      <p:ext uri="{BB962C8B-B14F-4D97-AF65-F5344CB8AC3E}">
        <p14:creationId xmlns:p14="http://schemas.microsoft.com/office/powerpoint/2010/main" val="658651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642B0-1FC6-5097-F588-4249163F3245}"/>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4" name="Picture 3" descr="Aerial view of a road and buildings&#10;&#10;AI-generated content may be incorrect.">
            <a:extLst>
              <a:ext uri="{FF2B5EF4-FFF2-40B4-BE49-F238E27FC236}">
                <a16:creationId xmlns:a16="http://schemas.microsoft.com/office/drawing/2014/main" id="{F492BA0A-2230-7D97-A773-0E39965DD6C4}"/>
              </a:ext>
            </a:extLst>
          </p:cNvPr>
          <p:cNvPicPr>
            <a:picLocks noChangeAspect="1"/>
          </p:cNvPicPr>
          <p:nvPr/>
        </p:nvPicPr>
        <p:blipFill>
          <a:blip r:embed="rId3">
            <a:extLst>
              <a:ext uri="{28A0092B-C50C-407E-A947-70E740481C1C}">
                <a14:useLocalDpi xmlns:a14="http://schemas.microsoft.com/office/drawing/2010/main" val="0"/>
              </a:ext>
            </a:extLst>
          </a:blip>
          <a:srcRect t="-1" b="42971"/>
          <a:stretch/>
        </p:blipFill>
        <p:spPr>
          <a:xfrm>
            <a:off x="203597" y="1188720"/>
            <a:ext cx="11784805" cy="4480560"/>
          </a:xfrm>
          <a:prstGeom prst="rect">
            <a:avLst/>
          </a:prstGeom>
        </p:spPr>
      </p:pic>
    </p:spTree>
    <p:extLst>
      <p:ext uri="{BB962C8B-B14F-4D97-AF65-F5344CB8AC3E}">
        <p14:creationId xmlns:p14="http://schemas.microsoft.com/office/powerpoint/2010/main" val="2174000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233AE-4206-7AB9-93A7-6DA5258203CE}"/>
              </a:ext>
            </a:extLst>
          </p:cNvPr>
          <p:cNvSpPr>
            <a:spLocks noGrp="1"/>
          </p:cNvSpPr>
          <p:nvPr>
            <p:ph type="title"/>
          </p:nvPr>
        </p:nvSpPr>
        <p:spPr/>
        <p:txBody>
          <a:bodyPr/>
          <a:lstStyle/>
          <a:p>
            <a:r>
              <a:rPr lang="en-US">
                <a:solidFill>
                  <a:srgbClr val="4A66AC"/>
                </a:solidFill>
                <a:latin typeface="Century Schoolbook" panose="02040604050505020304" pitchFamily="18" charset="0"/>
              </a:rPr>
              <a:t>Organizational Chart</a:t>
            </a:r>
          </a:p>
        </p:txBody>
      </p:sp>
      <p:graphicFrame>
        <p:nvGraphicFramePr>
          <p:cNvPr id="5" name="Table 4">
            <a:extLst>
              <a:ext uri="{FF2B5EF4-FFF2-40B4-BE49-F238E27FC236}">
                <a16:creationId xmlns:a16="http://schemas.microsoft.com/office/drawing/2014/main" id="{0A63D9F2-87DD-67D8-5E6E-D8CA0F2090EC}"/>
              </a:ext>
            </a:extLst>
          </p:cNvPr>
          <p:cNvGraphicFramePr>
            <a:graphicFrameLocks noGrp="1"/>
          </p:cNvGraphicFramePr>
          <p:nvPr>
            <p:extLst>
              <p:ext uri="{D42A27DB-BD31-4B8C-83A1-F6EECF244321}">
                <p14:modId xmlns:p14="http://schemas.microsoft.com/office/powerpoint/2010/main" val="882881376"/>
              </p:ext>
            </p:extLst>
          </p:nvPr>
        </p:nvGraphicFramePr>
        <p:xfrm>
          <a:off x="1707106" y="1533525"/>
          <a:ext cx="8777788" cy="4145280"/>
        </p:xfrm>
        <a:graphic>
          <a:graphicData uri="http://schemas.openxmlformats.org/drawingml/2006/table">
            <a:tbl>
              <a:tblPr firstRow="1" bandRow="1">
                <a:tableStyleId>{5C22544A-7EE6-4342-B048-85BDC9FD1C3A}</a:tableStyleId>
              </a:tblPr>
              <a:tblGrid>
                <a:gridCol w="2695846">
                  <a:extLst>
                    <a:ext uri="{9D8B030D-6E8A-4147-A177-3AD203B41FA5}">
                      <a16:colId xmlns:a16="http://schemas.microsoft.com/office/drawing/2014/main" val="719470787"/>
                    </a:ext>
                  </a:extLst>
                </a:gridCol>
                <a:gridCol w="3385037">
                  <a:extLst>
                    <a:ext uri="{9D8B030D-6E8A-4147-A177-3AD203B41FA5}">
                      <a16:colId xmlns:a16="http://schemas.microsoft.com/office/drawing/2014/main" val="1742108495"/>
                    </a:ext>
                  </a:extLst>
                </a:gridCol>
                <a:gridCol w="2696905">
                  <a:extLst>
                    <a:ext uri="{9D8B030D-6E8A-4147-A177-3AD203B41FA5}">
                      <a16:colId xmlns:a16="http://schemas.microsoft.com/office/drawing/2014/main" val="3575412875"/>
                    </a:ext>
                  </a:extLst>
                </a:gridCol>
              </a:tblGrid>
              <a:tr h="548640">
                <a:tc>
                  <a:txBody>
                    <a:bodyPr/>
                    <a:lstStyle/>
                    <a:p>
                      <a:pPr algn="ctr"/>
                      <a:r>
                        <a:rPr lang="en-US" sz="2000" u="sng">
                          <a:solidFill>
                            <a:sysClr val="windowText" lastClr="000000"/>
                          </a:solidFill>
                          <a:latin typeface="Franklin Gothic Book" panose="020B0503020102020204" pitchFamily="34" charset="0"/>
                        </a:rPr>
                        <a:t>GM2 Staff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u="sng">
                          <a:solidFill>
                            <a:sysClr val="windowText" lastClr="000000"/>
                          </a:solidFill>
                          <a:latin typeface="Franklin Gothic Book" panose="020B0503020102020204" pitchFamily="34" charset="0"/>
                        </a:rPr>
                        <a:t>Stakeholder Representatives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u="sng">
                          <a:solidFill>
                            <a:sysClr val="windowText" lastClr="000000"/>
                          </a:solidFill>
                          <a:latin typeface="Franklin Gothic Book" panose="020B0503020102020204" pitchFamily="34" charset="0"/>
                        </a:rPr>
                        <a:t>CTDOT Liaisons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883272"/>
                  </a:ext>
                </a:extLst>
              </a:tr>
              <a:tr h="0">
                <a:tc gridSpan="3">
                  <a:txBody>
                    <a:bodyPr/>
                    <a:lstStyle/>
                    <a:p>
                      <a:pPr algn="ctr"/>
                      <a:endParaRPr lang="en-US" sz="2000">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6558864"/>
                  </a:ext>
                </a:extLst>
              </a:tr>
              <a:tr h="482240">
                <a:tc>
                  <a:txBody>
                    <a:bodyPr/>
                    <a:lstStyle/>
                    <a:p>
                      <a:pPr algn="ctr"/>
                      <a:r>
                        <a:rPr lang="en-US" sz="2000">
                          <a:latin typeface="Franklin Gothic Book" panose="020B0503020102020204" pitchFamily="34" charset="0"/>
                        </a:rPr>
                        <a:t>Principal In Charge</a:t>
                      </a:r>
                    </a:p>
                    <a:p>
                      <a:pPr algn="ctr"/>
                      <a:r>
                        <a:rPr lang="en-US" sz="2000">
                          <a:latin typeface="Franklin Gothic Book" panose="020B0503020102020204" pitchFamily="34" charset="0"/>
                        </a:rPr>
                        <a:t>Matthew Vail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Raymond Rogozinski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Principal Engineer </a:t>
                      </a:r>
                    </a:p>
                    <a:p>
                      <a:pPr algn="ctr"/>
                      <a:r>
                        <a:rPr lang="en-US" sz="2000">
                          <a:latin typeface="Franklin Gothic Book" panose="020B0503020102020204" pitchFamily="34" charset="0"/>
                        </a:rPr>
                        <a:t>Michael Cherpak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5492295"/>
                  </a:ext>
                </a:extLst>
              </a:tr>
              <a:tr h="0">
                <a:tc gridSpan="3">
                  <a:txBody>
                    <a:bodyPr/>
                    <a:lstStyle/>
                    <a:p>
                      <a:pPr algn="ctr"/>
                      <a:endParaRPr lang="en-US" sz="20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386243"/>
                  </a:ext>
                </a:extLst>
              </a:tr>
              <a:tr h="370840">
                <a:tc>
                  <a:txBody>
                    <a:bodyPr/>
                    <a:lstStyle/>
                    <a:p>
                      <a:pPr algn="ctr"/>
                      <a:r>
                        <a:rPr lang="en-US" sz="2000">
                          <a:latin typeface="Franklin Gothic Book" panose="020B0503020102020204" pitchFamily="34" charset="0"/>
                        </a:rPr>
                        <a:t>Project Manager</a:t>
                      </a:r>
                    </a:p>
                    <a:p>
                      <a:pPr algn="ctr"/>
                      <a:r>
                        <a:rPr lang="en-US" sz="2000">
                          <a:latin typeface="Franklin Gothic Book" panose="020B0503020102020204" pitchFamily="34" charset="0"/>
                        </a:rPr>
                        <a:t>Paul Brand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Justin Malley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Supervising Engineer</a:t>
                      </a:r>
                    </a:p>
                    <a:p>
                      <a:pPr algn="ctr"/>
                      <a:r>
                        <a:rPr lang="en-US" sz="2000">
                          <a:latin typeface="Franklin Gothic Book"/>
                        </a:rPr>
                        <a:t>Devin Racicot</a:t>
                      </a:r>
                      <a:endParaRPr lang="en-US" sz="2000">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07807"/>
                  </a:ext>
                </a:extLst>
              </a:tr>
              <a:tr h="0">
                <a:tc gridSpan="3">
                  <a:txBody>
                    <a:bodyPr/>
                    <a:lstStyle/>
                    <a:p>
                      <a:pPr algn="ctr"/>
                      <a:endParaRPr lang="en-US" sz="20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1118107"/>
                  </a:ext>
                </a:extLst>
              </a:tr>
              <a:tr h="370840">
                <a:tc>
                  <a:txBody>
                    <a:bodyPr/>
                    <a:lstStyle/>
                    <a:p>
                      <a:pPr algn="ctr"/>
                      <a:r>
                        <a:rPr lang="en-US" sz="2000">
                          <a:latin typeface="Franklin Gothic Book" panose="020B0503020102020204" pitchFamily="34" charset="0"/>
                        </a:rPr>
                        <a:t>Project Engineer</a:t>
                      </a:r>
                    </a:p>
                    <a:p>
                      <a:pPr algn="ctr"/>
                      <a:r>
                        <a:rPr lang="en-US" sz="2000">
                          <a:latin typeface="Franklin Gothic Book" panose="020B0503020102020204" pitchFamily="34" charset="0"/>
                        </a:rPr>
                        <a:t>Danielle Dixon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Right of Way Coordinator</a:t>
                      </a:r>
                    </a:p>
                    <a:p>
                      <a:pPr algn="ctr"/>
                      <a:r>
                        <a:rPr lang="en-US" sz="2000">
                          <a:latin typeface="Franklin Gothic Book" panose="020B0503020102020204" pitchFamily="34" charset="0"/>
                        </a:rPr>
                        <a:t>Zachary Guarino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386592"/>
                  </a:ext>
                </a:extLst>
              </a:tr>
            </a:tbl>
          </a:graphicData>
        </a:graphic>
      </p:graphicFrame>
      <p:sp>
        <p:nvSpPr>
          <p:cNvPr id="2" name="TextBox 1">
            <a:extLst>
              <a:ext uri="{FF2B5EF4-FFF2-40B4-BE49-F238E27FC236}">
                <a16:creationId xmlns:a16="http://schemas.microsoft.com/office/drawing/2014/main" id="{8706AC3D-23D7-CB65-FA17-635E32CA7CF6}"/>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634610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054CD9-E988-A269-987D-FFD789D31446}"/>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5" name="Picture 4" descr="Aerial view of a road and buildings&#10;&#10;AI-generated content may be incorrect.">
            <a:extLst>
              <a:ext uri="{FF2B5EF4-FFF2-40B4-BE49-F238E27FC236}">
                <a16:creationId xmlns:a16="http://schemas.microsoft.com/office/drawing/2014/main" id="{2FFAE2DE-C54D-9A0D-CC18-0746D30F9117}"/>
              </a:ext>
            </a:extLst>
          </p:cNvPr>
          <p:cNvPicPr>
            <a:picLocks noChangeAspect="1"/>
          </p:cNvPicPr>
          <p:nvPr/>
        </p:nvPicPr>
        <p:blipFill>
          <a:blip r:embed="rId3">
            <a:extLst>
              <a:ext uri="{28A0092B-C50C-407E-A947-70E740481C1C}">
                <a14:useLocalDpi xmlns:a14="http://schemas.microsoft.com/office/drawing/2010/main" val="0"/>
              </a:ext>
            </a:extLst>
          </a:blip>
          <a:srcRect b="41122"/>
          <a:stretch/>
        </p:blipFill>
        <p:spPr>
          <a:xfrm>
            <a:off x="155603" y="1097280"/>
            <a:ext cx="11880794" cy="4663440"/>
          </a:xfrm>
          <a:prstGeom prst="rect">
            <a:avLst/>
          </a:prstGeom>
        </p:spPr>
      </p:pic>
    </p:spTree>
    <p:extLst>
      <p:ext uri="{BB962C8B-B14F-4D97-AF65-F5344CB8AC3E}">
        <p14:creationId xmlns:p14="http://schemas.microsoft.com/office/powerpoint/2010/main" val="3926822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220ED-DBC6-465E-C138-A4BF9D3681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BF87EB-8A72-7C89-D01B-2AA4645878D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5" name="Picture 4" descr="Aerial view of a road with a road and buildings&#10;&#10;AI-generated content may be incorrect.">
            <a:extLst>
              <a:ext uri="{FF2B5EF4-FFF2-40B4-BE49-F238E27FC236}">
                <a16:creationId xmlns:a16="http://schemas.microsoft.com/office/drawing/2014/main" id="{B6617453-1363-D97F-A105-815153C855AD}"/>
              </a:ext>
            </a:extLst>
          </p:cNvPr>
          <p:cNvPicPr>
            <a:picLocks noChangeAspect="1"/>
          </p:cNvPicPr>
          <p:nvPr/>
        </p:nvPicPr>
        <p:blipFill>
          <a:blip r:embed="rId3">
            <a:extLst>
              <a:ext uri="{28A0092B-C50C-407E-A947-70E740481C1C}">
                <a14:useLocalDpi xmlns:a14="http://schemas.microsoft.com/office/drawing/2010/main" val="0"/>
              </a:ext>
            </a:extLst>
          </a:blip>
          <a:srcRect b="28977"/>
          <a:stretch/>
        </p:blipFill>
        <p:spPr>
          <a:xfrm>
            <a:off x="495512" y="777240"/>
            <a:ext cx="11200975" cy="5303520"/>
          </a:xfrm>
          <a:prstGeom prst="rect">
            <a:avLst/>
          </a:prstGeom>
        </p:spPr>
      </p:pic>
    </p:spTree>
    <p:extLst>
      <p:ext uri="{BB962C8B-B14F-4D97-AF65-F5344CB8AC3E}">
        <p14:creationId xmlns:p14="http://schemas.microsoft.com/office/powerpoint/2010/main" val="2693440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DB42E-ABD3-9F19-1E25-507C895B14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807EFF-3E93-787A-CA4F-F487E5E12F38}"/>
              </a:ext>
            </a:extLst>
          </p:cNvPr>
          <p:cNvSpPr txBox="1"/>
          <p:nvPr/>
        </p:nvSpPr>
        <p:spPr>
          <a:xfrm>
            <a:off x="0" y="6515009"/>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3" name="Picture 2">
            <a:extLst>
              <a:ext uri="{FF2B5EF4-FFF2-40B4-BE49-F238E27FC236}">
                <a16:creationId xmlns:a16="http://schemas.microsoft.com/office/drawing/2014/main" id="{4AA61950-355C-4C8B-BE77-A74676815AB7}"/>
              </a:ext>
            </a:extLst>
          </p:cNvPr>
          <p:cNvPicPr>
            <a:picLocks noChangeAspect="1"/>
          </p:cNvPicPr>
          <p:nvPr/>
        </p:nvPicPr>
        <p:blipFill>
          <a:blip r:embed="rId3"/>
          <a:srcRect l="-1" r="-163" b="15200"/>
          <a:stretch/>
        </p:blipFill>
        <p:spPr>
          <a:xfrm>
            <a:off x="830711" y="349969"/>
            <a:ext cx="10530577" cy="5943600"/>
          </a:xfrm>
          <a:prstGeom prst="rect">
            <a:avLst/>
          </a:prstGeom>
        </p:spPr>
      </p:pic>
    </p:spTree>
    <p:extLst>
      <p:ext uri="{BB962C8B-B14F-4D97-AF65-F5344CB8AC3E}">
        <p14:creationId xmlns:p14="http://schemas.microsoft.com/office/powerpoint/2010/main" val="742342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A76DC-D37E-7750-0DDA-2C2CB4419695}"/>
            </a:ext>
          </a:extLst>
        </p:cNvPr>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26C71516-822F-1542-3D35-EDFE9ABB7B3D}"/>
              </a:ext>
            </a:extLst>
          </p:cNvPr>
          <p:cNvPicPr>
            <a:picLocks noGrp="1" noChangeAspect="1"/>
          </p:cNvPicPr>
          <p:nvPr>
            <p:ph idx="1"/>
          </p:nvPr>
        </p:nvPicPr>
        <p:blipFill>
          <a:blip r:embed="rId3"/>
          <a:stretch>
            <a:fillRect/>
          </a:stretch>
        </p:blipFill>
        <p:spPr>
          <a:xfrm>
            <a:off x="1156295" y="1482700"/>
            <a:ext cx="10058400" cy="3892600"/>
          </a:xfrm>
          <a:prstGeom prst="rect">
            <a:avLst/>
          </a:prstGeom>
        </p:spPr>
      </p:pic>
      <p:sp>
        <p:nvSpPr>
          <p:cNvPr id="2" name="Title 1">
            <a:extLst>
              <a:ext uri="{FF2B5EF4-FFF2-40B4-BE49-F238E27FC236}">
                <a16:creationId xmlns:a16="http://schemas.microsoft.com/office/drawing/2014/main" id="{CF526AFA-C19B-C59B-0E5B-627B1FB658A6}"/>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6" name="TextBox 5">
            <a:extLst>
              <a:ext uri="{FF2B5EF4-FFF2-40B4-BE49-F238E27FC236}">
                <a16:creationId xmlns:a16="http://schemas.microsoft.com/office/drawing/2014/main" id="{EAF475AA-D216-2DAF-482A-47CECC2EBB64}"/>
              </a:ext>
            </a:extLst>
          </p:cNvPr>
          <p:cNvSpPr txBox="1"/>
          <p:nvPr/>
        </p:nvSpPr>
        <p:spPr>
          <a:xfrm>
            <a:off x="4609700" y="276995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347 Riverside Ave</a:t>
            </a:r>
          </a:p>
        </p:txBody>
      </p:sp>
      <p:pic>
        <p:nvPicPr>
          <p:cNvPr id="10" name="Picture 9">
            <a:extLst>
              <a:ext uri="{FF2B5EF4-FFF2-40B4-BE49-F238E27FC236}">
                <a16:creationId xmlns:a16="http://schemas.microsoft.com/office/drawing/2014/main" id="{EBBA29E1-6CA7-B881-E6BC-0333163CB2E1}"/>
              </a:ext>
            </a:extLst>
          </p:cNvPr>
          <p:cNvPicPr>
            <a:picLocks noChangeAspect="1"/>
          </p:cNvPicPr>
          <p:nvPr/>
        </p:nvPicPr>
        <p:blipFill>
          <a:blip r:embed="rId4"/>
          <a:stretch>
            <a:fillRect/>
          </a:stretch>
        </p:blipFill>
        <p:spPr>
          <a:xfrm rot="11673126">
            <a:off x="10384928" y="1535107"/>
            <a:ext cx="438950" cy="170703"/>
          </a:xfrm>
          <a:prstGeom prst="rect">
            <a:avLst/>
          </a:prstGeom>
        </p:spPr>
      </p:pic>
      <p:sp>
        <p:nvSpPr>
          <p:cNvPr id="9" name="TextBox 8">
            <a:extLst>
              <a:ext uri="{FF2B5EF4-FFF2-40B4-BE49-F238E27FC236}">
                <a16:creationId xmlns:a16="http://schemas.microsoft.com/office/drawing/2014/main" id="{40873B52-C03B-27DC-C96D-C1C8CD78A919}"/>
              </a:ext>
            </a:extLst>
          </p:cNvPr>
          <p:cNvSpPr txBox="1"/>
          <p:nvPr/>
        </p:nvSpPr>
        <p:spPr>
          <a:xfrm>
            <a:off x="10838283" y="1482699"/>
            <a:ext cx="358923" cy="369332"/>
          </a:xfrm>
          <a:prstGeom prst="rect">
            <a:avLst/>
          </a:prstGeom>
          <a:noFill/>
        </p:spPr>
        <p:txBody>
          <a:bodyPr wrap="square" rtlCol="0">
            <a:spAutoFit/>
          </a:bodyPr>
          <a:lstStyle/>
          <a:p>
            <a:r>
              <a:rPr lang="en-US">
                <a:solidFill>
                  <a:srgbClr val="FFFF00"/>
                </a:solidFill>
              </a:rPr>
              <a:t>N</a:t>
            </a:r>
          </a:p>
        </p:txBody>
      </p:sp>
      <p:sp>
        <p:nvSpPr>
          <p:cNvPr id="8" name="Rectangle 7">
            <a:extLst>
              <a:ext uri="{FF2B5EF4-FFF2-40B4-BE49-F238E27FC236}">
                <a16:creationId xmlns:a16="http://schemas.microsoft.com/office/drawing/2014/main" id="{3A64E7EA-7963-56D4-CE5E-AE33F3525143}"/>
              </a:ext>
            </a:extLst>
          </p:cNvPr>
          <p:cNvSpPr/>
          <p:nvPr/>
        </p:nvSpPr>
        <p:spPr>
          <a:xfrm rot="21033820">
            <a:off x="9061005" y="3850538"/>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0" name="TextBox 19">
            <a:extLst>
              <a:ext uri="{FF2B5EF4-FFF2-40B4-BE49-F238E27FC236}">
                <a16:creationId xmlns:a16="http://schemas.microsoft.com/office/drawing/2014/main" id="{6077DAB8-A14F-7BC8-BC64-682066AD17F6}"/>
              </a:ext>
            </a:extLst>
          </p:cNvPr>
          <p:cNvSpPr txBox="1"/>
          <p:nvPr/>
        </p:nvSpPr>
        <p:spPr>
          <a:xfrm rot="256420">
            <a:off x="1312730" y="262453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337 Riverside Ave</a:t>
            </a:r>
          </a:p>
        </p:txBody>
      </p:sp>
      <p:pic>
        <p:nvPicPr>
          <p:cNvPr id="12" name="Picture 11">
            <a:extLst>
              <a:ext uri="{FF2B5EF4-FFF2-40B4-BE49-F238E27FC236}">
                <a16:creationId xmlns:a16="http://schemas.microsoft.com/office/drawing/2014/main" id="{F1D26A10-DAA3-5F15-5479-B1803A5D93EF}"/>
              </a:ext>
            </a:extLst>
          </p:cNvPr>
          <p:cNvPicPr>
            <a:picLocks noChangeAspect="1"/>
          </p:cNvPicPr>
          <p:nvPr/>
        </p:nvPicPr>
        <p:blipFill>
          <a:blip r:embed="rId5"/>
          <a:stretch>
            <a:fillRect/>
          </a:stretch>
        </p:blipFill>
        <p:spPr>
          <a:xfrm>
            <a:off x="637413" y="1353748"/>
            <a:ext cx="10917174" cy="4667901"/>
          </a:xfrm>
          <a:prstGeom prst="rect">
            <a:avLst/>
          </a:prstGeom>
        </p:spPr>
      </p:pic>
      <p:pic>
        <p:nvPicPr>
          <p:cNvPr id="18" name="Picture 17">
            <a:extLst>
              <a:ext uri="{FF2B5EF4-FFF2-40B4-BE49-F238E27FC236}">
                <a16:creationId xmlns:a16="http://schemas.microsoft.com/office/drawing/2014/main" id="{000ECAE4-1303-C385-2280-1B48DAA61934}"/>
              </a:ext>
            </a:extLst>
          </p:cNvPr>
          <p:cNvPicPr>
            <a:picLocks noChangeAspect="1"/>
          </p:cNvPicPr>
          <p:nvPr/>
        </p:nvPicPr>
        <p:blipFill>
          <a:blip r:embed="rId4"/>
          <a:stretch>
            <a:fillRect/>
          </a:stretch>
        </p:blipFill>
        <p:spPr>
          <a:xfrm rot="11673126">
            <a:off x="10691318" y="1440274"/>
            <a:ext cx="438950" cy="170703"/>
          </a:xfrm>
          <a:prstGeom prst="rect">
            <a:avLst/>
          </a:prstGeom>
        </p:spPr>
      </p:pic>
      <p:sp>
        <p:nvSpPr>
          <p:cNvPr id="19" name="TextBox 18">
            <a:extLst>
              <a:ext uri="{FF2B5EF4-FFF2-40B4-BE49-F238E27FC236}">
                <a16:creationId xmlns:a16="http://schemas.microsoft.com/office/drawing/2014/main" id="{8D14F553-5080-4973-DFFA-20FBD244335D}"/>
              </a:ext>
            </a:extLst>
          </p:cNvPr>
          <p:cNvSpPr txBox="1"/>
          <p:nvPr/>
        </p:nvSpPr>
        <p:spPr>
          <a:xfrm>
            <a:off x="11155680" y="1373040"/>
            <a:ext cx="358923" cy="369332"/>
          </a:xfrm>
          <a:prstGeom prst="rect">
            <a:avLst/>
          </a:prstGeom>
          <a:noFill/>
        </p:spPr>
        <p:txBody>
          <a:bodyPr wrap="square" rtlCol="0">
            <a:spAutoFit/>
          </a:bodyPr>
          <a:lstStyle/>
          <a:p>
            <a:r>
              <a:rPr lang="en-US">
                <a:solidFill>
                  <a:srgbClr val="FFFF00"/>
                </a:solidFill>
              </a:rPr>
              <a:t>N</a:t>
            </a:r>
          </a:p>
        </p:txBody>
      </p:sp>
      <p:sp>
        <p:nvSpPr>
          <p:cNvPr id="21" name="Rectangle 20">
            <a:extLst>
              <a:ext uri="{FF2B5EF4-FFF2-40B4-BE49-F238E27FC236}">
                <a16:creationId xmlns:a16="http://schemas.microsoft.com/office/drawing/2014/main" id="{91D9B072-8301-3054-E7BF-626938C522C0}"/>
              </a:ext>
            </a:extLst>
          </p:cNvPr>
          <p:cNvSpPr/>
          <p:nvPr/>
        </p:nvSpPr>
        <p:spPr>
          <a:xfrm rot="20248972">
            <a:off x="7384862" y="4490304"/>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2" name="TextBox 21">
            <a:extLst>
              <a:ext uri="{FF2B5EF4-FFF2-40B4-BE49-F238E27FC236}">
                <a16:creationId xmlns:a16="http://schemas.microsoft.com/office/drawing/2014/main" id="{DEE3C999-8324-3BB1-3DC4-158DDB3D9928}"/>
              </a:ext>
            </a:extLst>
          </p:cNvPr>
          <p:cNvSpPr txBox="1"/>
          <p:nvPr/>
        </p:nvSpPr>
        <p:spPr>
          <a:xfrm>
            <a:off x="2057326" y="3100571"/>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331 Riverside Ave</a:t>
            </a:r>
          </a:p>
        </p:txBody>
      </p:sp>
      <p:sp>
        <p:nvSpPr>
          <p:cNvPr id="3" name="TextBox 2">
            <a:extLst>
              <a:ext uri="{FF2B5EF4-FFF2-40B4-BE49-F238E27FC236}">
                <a16:creationId xmlns:a16="http://schemas.microsoft.com/office/drawing/2014/main" id="{3C5BC44A-4621-B3A6-57C1-EFD7783629F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471496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DA6E5CCE-DB91-4FFB-AFB2-74B6EB245F41}"/>
              </a:ext>
            </a:extLst>
          </p:cNvPr>
          <p:cNvPicPr>
            <a:picLocks noGrp="1" noChangeAspect="1"/>
          </p:cNvPicPr>
          <p:nvPr>
            <p:ph idx="1"/>
          </p:nvPr>
        </p:nvPicPr>
        <p:blipFill>
          <a:blip r:embed="rId3"/>
          <a:stretch>
            <a:fillRect/>
          </a:stretch>
        </p:blipFill>
        <p:spPr>
          <a:xfrm>
            <a:off x="1156295" y="1482700"/>
            <a:ext cx="10058400" cy="3892600"/>
          </a:xfrm>
          <a:prstGeom prst="rect">
            <a:avLst/>
          </a:prstGeom>
        </p:spPr>
      </p:pic>
      <p:sp>
        <p:nvSpPr>
          <p:cNvPr id="2" name="Title 1">
            <a:extLst>
              <a:ext uri="{FF2B5EF4-FFF2-40B4-BE49-F238E27FC236}">
                <a16:creationId xmlns:a16="http://schemas.microsoft.com/office/drawing/2014/main" id="{C4079F70-C0BF-9C71-6B59-359E0FAFC425}"/>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6" name="TextBox 5">
            <a:extLst>
              <a:ext uri="{FF2B5EF4-FFF2-40B4-BE49-F238E27FC236}">
                <a16:creationId xmlns:a16="http://schemas.microsoft.com/office/drawing/2014/main" id="{F05A617D-8C13-62DE-6D4C-C4A2857A08FB}"/>
              </a:ext>
            </a:extLst>
          </p:cNvPr>
          <p:cNvSpPr txBox="1"/>
          <p:nvPr/>
        </p:nvSpPr>
        <p:spPr>
          <a:xfrm>
            <a:off x="4609700" y="276995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347 Riverside Ave</a:t>
            </a:r>
          </a:p>
        </p:txBody>
      </p:sp>
      <p:pic>
        <p:nvPicPr>
          <p:cNvPr id="10" name="Picture 9">
            <a:extLst>
              <a:ext uri="{FF2B5EF4-FFF2-40B4-BE49-F238E27FC236}">
                <a16:creationId xmlns:a16="http://schemas.microsoft.com/office/drawing/2014/main" id="{BF8C0F55-17B6-FDED-75AD-FDD6E5F5883B}"/>
              </a:ext>
            </a:extLst>
          </p:cNvPr>
          <p:cNvPicPr>
            <a:picLocks noChangeAspect="1"/>
          </p:cNvPicPr>
          <p:nvPr/>
        </p:nvPicPr>
        <p:blipFill>
          <a:blip r:embed="rId4"/>
          <a:stretch>
            <a:fillRect/>
          </a:stretch>
        </p:blipFill>
        <p:spPr>
          <a:xfrm rot="11673126">
            <a:off x="10384928" y="1535107"/>
            <a:ext cx="438950" cy="170703"/>
          </a:xfrm>
          <a:prstGeom prst="rect">
            <a:avLst/>
          </a:prstGeom>
        </p:spPr>
      </p:pic>
      <p:sp>
        <p:nvSpPr>
          <p:cNvPr id="9" name="TextBox 8">
            <a:extLst>
              <a:ext uri="{FF2B5EF4-FFF2-40B4-BE49-F238E27FC236}">
                <a16:creationId xmlns:a16="http://schemas.microsoft.com/office/drawing/2014/main" id="{8A8FB4E2-9CBB-6F5B-16E3-AC5714918889}"/>
              </a:ext>
            </a:extLst>
          </p:cNvPr>
          <p:cNvSpPr txBox="1"/>
          <p:nvPr/>
        </p:nvSpPr>
        <p:spPr>
          <a:xfrm>
            <a:off x="10838283" y="1482699"/>
            <a:ext cx="358923" cy="369332"/>
          </a:xfrm>
          <a:prstGeom prst="rect">
            <a:avLst/>
          </a:prstGeom>
          <a:noFill/>
        </p:spPr>
        <p:txBody>
          <a:bodyPr wrap="square" rtlCol="0">
            <a:spAutoFit/>
          </a:bodyPr>
          <a:lstStyle/>
          <a:p>
            <a:r>
              <a:rPr lang="en-US">
                <a:solidFill>
                  <a:srgbClr val="FFFF00"/>
                </a:solidFill>
              </a:rPr>
              <a:t>N</a:t>
            </a:r>
          </a:p>
        </p:txBody>
      </p:sp>
      <p:sp>
        <p:nvSpPr>
          <p:cNvPr id="8" name="Rectangle 7">
            <a:extLst>
              <a:ext uri="{FF2B5EF4-FFF2-40B4-BE49-F238E27FC236}">
                <a16:creationId xmlns:a16="http://schemas.microsoft.com/office/drawing/2014/main" id="{CB720965-1070-55C3-F57A-5F813A2CE05F}"/>
              </a:ext>
            </a:extLst>
          </p:cNvPr>
          <p:cNvSpPr/>
          <p:nvPr/>
        </p:nvSpPr>
        <p:spPr>
          <a:xfrm rot="21033820">
            <a:off x="9061005" y="3850538"/>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0" name="TextBox 19">
            <a:extLst>
              <a:ext uri="{FF2B5EF4-FFF2-40B4-BE49-F238E27FC236}">
                <a16:creationId xmlns:a16="http://schemas.microsoft.com/office/drawing/2014/main" id="{9117F6F1-A47C-0361-F178-101C57EF215C}"/>
              </a:ext>
            </a:extLst>
          </p:cNvPr>
          <p:cNvSpPr txBox="1"/>
          <p:nvPr/>
        </p:nvSpPr>
        <p:spPr>
          <a:xfrm rot="256420">
            <a:off x="1312730" y="262453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337 Riverside Ave</a:t>
            </a:r>
          </a:p>
        </p:txBody>
      </p:sp>
      <p:sp>
        <p:nvSpPr>
          <p:cNvPr id="3" name="TextBox 2">
            <a:extLst>
              <a:ext uri="{FF2B5EF4-FFF2-40B4-BE49-F238E27FC236}">
                <a16:creationId xmlns:a16="http://schemas.microsoft.com/office/drawing/2014/main" id="{0AD4B59E-3898-2A57-B4A7-B38B98FF45D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644791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6536-BC10-795F-A2BF-60698B07E89B}"/>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pic>
        <p:nvPicPr>
          <p:cNvPr id="5" name="Content Placeholder 4">
            <a:extLst>
              <a:ext uri="{FF2B5EF4-FFF2-40B4-BE49-F238E27FC236}">
                <a16:creationId xmlns:a16="http://schemas.microsoft.com/office/drawing/2014/main" id="{0BFFE26C-CBFD-392F-B235-9B18D3A879E9}"/>
              </a:ext>
            </a:extLst>
          </p:cNvPr>
          <p:cNvPicPr>
            <a:picLocks noGrp="1" noChangeAspect="1"/>
          </p:cNvPicPr>
          <p:nvPr>
            <p:ph idx="1"/>
          </p:nvPr>
        </p:nvPicPr>
        <p:blipFill>
          <a:blip r:embed="rId3"/>
          <a:stretch>
            <a:fillRect/>
          </a:stretch>
        </p:blipFill>
        <p:spPr>
          <a:xfrm>
            <a:off x="2093567" y="1323975"/>
            <a:ext cx="8004865" cy="4845050"/>
          </a:xfrm>
        </p:spPr>
      </p:pic>
      <p:sp>
        <p:nvSpPr>
          <p:cNvPr id="6" name="TextBox 5">
            <a:extLst>
              <a:ext uri="{FF2B5EF4-FFF2-40B4-BE49-F238E27FC236}">
                <a16:creationId xmlns:a16="http://schemas.microsoft.com/office/drawing/2014/main" id="{13118B60-57EA-61EE-5666-069F8979A0D9}"/>
              </a:ext>
            </a:extLst>
          </p:cNvPr>
          <p:cNvSpPr txBox="1"/>
          <p:nvPr/>
        </p:nvSpPr>
        <p:spPr>
          <a:xfrm rot="19778948">
            <a:off x="2691067" y="3887892"/>
            <a:ext cx="1229082" cy="276999"/>
          </a:xfrm>
          <a:prstGeom prst="rect">
            <a:avLst/>
          </a:prstGeom>
          <a:solidFill>
            <a:srgbClr val="232834">
              <a:alpha val="60000"/>
            </a:srgbClr>
          </a:solidFill>
          <a:ln w="12700">
            <a:noFill/>
          </a:ln>
        </p:spPr>
        <p:txBody>
          <a:bodyPr wrap="square" lIns="45720" rIns="45720" rtlCol="0">
            <a:spAutoFit/>
          </a:bodyPr>
          <a:lstStyle/>
          <a:p>
            <a:r>
              <a:rPr lang="en-US" sz="1200">
                <a:solidFill>
                  <a:schemeClr val="bg1"/>
                </a:solidFill>
              </a:rPr>
              <a:t>331 Riverside Ave</a:t>
            </a:r>
          </a:p>
        </p:txBody>
      </p:sp>
      <p:sp>
        <p:nvSpPr>
          <p:cNvPr id="7" name="TextBox 6">
            <a:extLst>
              <a:ext uri="{FF2B5EF4-FFF2-40B4-BE49-F238E27FC236}">
                <a16:creationId xmlns:a16="http://schemas.microsoft.com/office/drawing/2014/main" id="{6CE51EF5-E932-7E2A-9950-00212BAA8D28}"/>
              </a:ext>
            </a:extLst>
          </p:cNvPr>
          <p:cNvSpPr txBox="1"/>
          <p:nvPr/>
        </p:nvSpPr>
        <p:spPr>
          <a:xfrm rot="19833654">
            <a:off x="3857116" y="3083420"/>
            <a:ext cx="940880" cy="461665"/>
          </a:xfrm>
          <a:prstGeom prst="rect">
            <a:avLst/>
          </a:prstGeom>
          <a:solidFill>
            <a:srgbClr val="232834">
              <a:alpha val="60000"/>
            </a:srgbClr>
          </a:solidFill>
          <a:ln w="12700">
            <a:noFill/>
          </a:ln>
        </p:spPr>
        <p:txBody>
          <a:bodyPr wrap="square" lIns="0" rIns="0" rtlCol="0">
            <a:spAutoFit/>
          </a:bodyPr>
          <a:lstStyle/>
          <a:p>
            <a:pPr algn="ctr"/>
            <a:r>
              <a:rPr lang="en-US" sz="1200">
                <a:solidFill>
                  <a:schemeClr val="bg1"/>
                </a:solidFill>
              </a:rPr>
              <a:t>337 Riverside Ave</a:t>
            </a:r>
          </a:p>
        </p:txBody>
      </p:sp>
      <p:sp>
        <p:nvSpPr>
          <p:cNvPr id="9" name="TextBox 8">
            <a:extLst>
              <a:ext uri="{FF2B5EF4-FFF2-40B4-BE49-F238E27FC236}">
                <a16:creationId xmlns:a16="http://schemas.microsoft.com/office/drawing/2014/main" id="{32497170-E60B-2270-E6AC-77F9902BEF5E}"/>
              </a:ext>
            </a:extLst>
          </p:cNvPr>
          <p:cNvSpPr txBox="1"/>
          <p:nvPr/>
        </p:nvSpPr>
        <p:spPr>
          <a:xfrm rot="19801595">
            <a:off x="4840718" y="2593355"/>
            <a:ext cx="1184096" cy="276999"/>
          </a:xfrm>
          <a:prstGeom prst="rect">
            <a:avLst/>
          </a:prstGeom>
          <a:solidFill>
            <a:srgbClr val="232834">
              <a:alpha val="60000"/>
            </a:srgbClr>
          </a:solidFill>
          <a:ln w="12700">
            <a:noFill/>
          </a:ln>
        </p:spPr>
        <p:txBody>
          <a:bodyPr wrap="square" lIns="45720" rIns="0" rtlCol="0">
            <a:spAutoFit/>
          </a:bodyPr>
          <a:lstStyle/>
          <a:p>
            <a:r>
              <a:rPr lang="en-US" sz="1200">
                <a:solidFill>
                  <a:schemeClr val="bg1"/>
                </a:solidFill>
              </a:rPr>
              <a:t>347 Riverside Ave</a:t>
            </a:r>
          </a:p>
        </p:txBody>
      </p:sp>
      <p:sp>
        <p:nvSpPr>
          <p:cNvPr id="3" name="TextBox 2">
            <a:extLst>
              <a:ext uri="{FF2B5EF4-FFF2-40B4-BE49-F238E27FC236}">
                <a16:creationId xmlns:a16="http://schemas.microsoft.com/office/drawing/2014/main" id="{F92D2FFE-2C4C-9FC1-9C19-A504C65A127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490619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05DB9-1F38-F78F-4DE3-357AB3745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A7D40-7553-CE3D-D314-E9B10668D48C}"/>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4A19C9A3-8E73-917E-0B56-E27134B8C79B}"/>
              </a:ext>
            </a:extLst>
          </p:cNvPr>
          <p:cNvSpPr>
            <a:spLocks noGrp="1"/>
          </p:cNvSpPr>
          <p:nvPr>
            <p:ph idx="1"/>
          </p:nvPr>
        </p:nvSpPr>
        <p:spPr/>
        <p:txBody>
          <a:bodyPr anchor="t">
            <a:normAutofit/>
          </a:bodyPr>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DESIGN EXCETPIONS</a:t>
            </a:r>
          </a:p>
        </p:txBody>
      </p:sp>
      <p:sp>
        <p:nvSpPr>
          <p:cNvPr id="5" name="TextBox 4">
            <a:extLst>
              <a:ext uri="{FF2B5EF4-FFF2-40B4-BE49-F238E27FC236}">
                <a16:creationId xmlns:a16="http://schemas.microsoft.com/office/drawing/2014/main" id="{CCFF7B33-4F66-D359-5960-39305B87E413}"/>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944711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9A5B-E99C-2E94-41C1-19CD27956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22737-07EA-3C1A-6ED4-C9EE611EFB9F}"/>
              </a:ext>
            </a:extLst>
          </p:cNvPr>
          <p:cNvSpPr>
            <a:spLocks noGrp="1"/>
          </p:cNvSpPr>
          <p:nvPr>
            <p:ph type="title"/>
          </p:nvPr>
        </p:nvSpPr>
        <p:spPr/>
        <p:txBody>
          <a:bodyPr/>
          <a:lstStyle/>
          <a:p>
            <a:r>
              <a:rPr lang="en-US">
                <a:solidFill>
                  <a:srgbClr val="4A66AC"/>
                </a:solidFill>
                <a:latin typeface="Century Schoolbook" panose="02040604050505020304" pitchFamily="18" charset="0"/>
              </a:rPr>
              <a:t>Design Standards</a:t>
            </a:r>
          </a:p>
        </p:txBody>
      </p:sp>
      <p:sp>
        <p:nvSpPr>
          <p:cNvPr id="4" name="TextBox 3">
            <a:extLst>
              <a:ext uri="{FF2B5EF4-FFF2-40B4-BE49-F238E27FC236}">
                <a16:creationId xmlns:a16="http://schemas.microsoft.com/office/drawing/2014/main" id="{C48A2C6A-413B-0ED9-581D-F4EEE8B44F3D}"/>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graphicFrame>
        <p:nvGraphicFramePr>
          <p:cNvPr id="8" name="Table 7">
            <a:extLst>
              <a:ext uri="{FF2B5EF4-FFF2-40B4-BE49-F238E27FC236}">
                <a16:creationId xmlns:a16="http://schemas.microsoft.com/office/drawing/2014/main" id="{8BB9FF46-0148-BB54-8FAF-D4E5FA752AC7}"/>
              </a:ext>
            </a:extLst>
          </p:cNvPr>
          <p:cNvGraphicFramePr>
            <a:graphicFrameLocks noGrp="1"/>
          </p:cNvGraphicFramePr>
          <p:nvPr>
            <p:extLst>
              <p:ext uri="{D42A27DB-BD31-4B8C-83A1-F6EECF244321}">
                <p14:modId xmlns:p14="http://schemas.microsoft.com/office/powerpoint/2010/main" val="2347377613"/>
              </p:ext>
            </p:extLst>
          </p:nvPr>
        </p:nvGraphicFramePr>
        <p:xfrm>
          <a:off x="1097280" y="1371600"/>
          <a:ext cx="10058400" cy="4114800"/>
        </p:xfrm>
        <a:graphic>
          <a:graphicData uri="http://schemas.openxmlformats.org/drawingml/2006/table">
            <a:tbl>
              <a:tblPr firstRow="1" bandRow="1">
                <a:tableStyleId>{5C22544A-7EE6-4342-B048-85BDC9FD1C3A}</a:tableStyleId>
              </a:tblPr>
              <a:tblGrid>
                <a:gridCol w="3049418">
                  <a:extLst>
                    <a:ext uri="{9D8B030D-6E8A-4147-A177-3AD203B41FA5}">
                      <a16:colId xmlns:a16="http://schemas.microsoft.com/office/drawing/2014/main" val="1692706210"/>
                    </a:ext>
                  </a:extLst>
                </a:gridCol>
                <a:gridCol w="2073074">
                  <a:extLst>
                    <a:ext uri="{9D8B030D-6E8A-4147-A177-3AD203B41FA5}">
                      <a16:colId xmlns:a16="http://schemas.microsoft.com/office/drawing/2014/main" val="2373448784"/>
                    </a:ext>
                  </a:extLst>
                </a:gridCol>
                <a:gridCol w="3013392">
                  <a:extLst>
                    <a:ext uri="{9D8B030D-6E8A-4147-A177-3AD203B41FA5}">
                      <a16:colId xmlns:a16="http://schemas.microsoft.com/office/drawing/2014/main" val="2209150809"/>
                    </a:ext>
                  </a:extLst>
                </a:gridCol>
                <a:gridCol w="1922516">
                  <a:extLst>
                    <a:ext uri="{9D8B030D-6E8A-4147-A177-3AD203B41FA5}">
                      <a16:colId xmlns:a16="http://schemas.microsoft.com/office/drawing/2014/main" val="1610123779"/>
                    </a:ext>
                  </a:extLst>
                </a:gridCol>
              </a:tblGrid>
              <a:tr h="457200">
                <a:tc>
                  <a:txBody>
                    <a:bodyPr/>
                    <a:lstStyle/>
                    <a:p>
                      <a:pPr algn="ctr"/>
                      <a:r>
                        <a:rPr lang="en-US" dirty="0"/>
                        <a:t>Design Element</a:t>
                      </a:r>
                    </a:p>
                  </a:txBody>
                  <a:tcPr/>
                </a:tc>
                <a:tc>
                  <a:txBody>
                    <a:bodyPr/>
                    <a:lstStyle/>
                    <a:p>
                      <a:pPr algn="ctr"/>
                      <a:r>
                        <a:rPr lang="en-US" dirty="0"/>
                        <a:t>Design Standard</a:t>
                      </a:r>
                    </a:p>
                  </a:txBody>
                  <a:tcPr/>
                </a:tc>
                <a:tc>
                  <a:txBody>
                    <a:bodyPr/>
                    <a:lstStyle/>
                    <a:p>
                      <a:pPr algn="ctr"/>
                      <a:r>
                        <a:rPr lang="en-US" dirty="0"/>
                        <a:t>Existing Conditions</a:t>
                      </a:r>
                    </a:p>
                  </a:txBody>
                  <a:tcPr/>
                </a:tc>
                <a:tc>
                  <a:txBody>
                    <a:bodyPr/>
                    <a:lstStyle/>
                    <a:p>
                      <a:pPr algn="ctr"/>
                      <a:r>
                        <a:rPr lang="en-US" dirty="0"/>
                        <a:t>Proposed Design</a:t>
                      </a:r>
                    </a:p>
                  </a:txBody>
                  <a:tcPr/>
                </a:tc>
                <a:extLst>
                  <a:ext uri="{0D108BD9-81ED-4DB2-BD59-A6C34878D82A}">
                    <a16:rowId xmlns:a16="http://schemas.microsoft.com/office/drawing/2014/main" val="2878923704"/>
                  </a:ext>
                </a:extLst>
              </a:tr>
              <a:tr h="365760">
                <a:tc>
                  <a:txBody>
                    <a:bodyPr/>
                    <a:lstStyle/>
                    <a:p>
                      <a:pPr algn="ctr"/>
                      <a:r>
                        <a:rPr lang="en-US"/>
                        <a:t>Travel Lane Width</a:t>
                      </a:r>
                    </a:p>
                  </a:txBody>
                  <a:tcPr/>
                </a:tc>
                <a:tc>
                  <a:txBody>
                    <a:bodyPr/>
                    <a:lstStyle/>
                    <a:p>
                      <a:pPr algn="ctr"/>
                      <a:r>
                        <a:rPr lang="en-US"/>
                        <a:t>10’ – 12’ </a:t>
                      </a:r>
                    </a:p>
                  </a:txBody>
                  <a:tcPr/>
                </a:tc>
                <a:tc>
                  <a:txBody>
                    <a:bodyPr/>
                    <a:lstStyle/>
                    <a:p>
                      <a:pPr algn="ctr"/>
                      <a:r>
                        <a:rPr lang="en-US" dirty="0"/>
                        <a:t>12’</a:t>
                      </a:r>
                    </a:p>
                  </a:txBody>
                  <a:tcPr/>
                </a:tc>
                <a:tc>
                  <a:txBody>
                    <a:bodyPr/>
                    <a:lstStyle/>
                    <a:p>
                      <a:pPr algn="ctr"/>
                      <a:r>
                        <a:rPr lang="en-US"/>
                        <a:t>11’</a:t>
                      </a:r>
                    </a:p>
                  </a:txBody>
                  <a:tcPr/>
                </a:tc>
                <a:extLst>
                  <a:ext uri="{0D108BD9-81ED-4DB2-BD59-A6C34878D82A}">
                    <a16:rowId xmlns:a16="http://schemas.microsoft.com/office/drawing/2014/main" val="2402051087"/>
                  </a:ext>
                </a:extLst>
              </a:tr>
              <a:tr h="365760">
                <a:tc>
                  <a:txBody>
                    <a:bodyPr/>
                    <a:lstStyle/>
                    <a:p>
                      <a:pPr algn="ctr"/>
                      <a:r>
                        <a:rPr lang="en-US" dirty="0"/>
                        <a:t>Shoulder Width</a:t>
                      </a:r>
                    </a:p>
                  </a:txBody>
                  <a:tcPr/>
                </a:tc>
                <a:tc>
                  <a:txBody>
                    <a:bodyPr/>
                    <a:lstStyle/>
                    <a:p>
                      <a:pPr algn="ctr"/>
                      <a:r>
                        <a:rPr lang="en-US"/>
                        <a:t>4’ – 8’ </a:t>
                      </a:r>
                    </a:p>
                  </a:txBody>
                  <a:tcPr/>
                </a:tc>
                <a:tc>
                  <a:txBody>
                    <a:bodyPr/>
                    <a:lstStyle/>
                    <a:p>
                      <a:pPr algn="ctr"/>
                      <a:r>
                        <a:rPr lang="en-US" dirty="0"/>
                        <a:t>4’ –6’</a:t>
                      </a:r>
                    </a:p>
                  </a:txBody>
                  <a:tcPr/>
                </a:tc>
                <a:tc>
                  <a:txBody>
                    <a:bodyPr/>
                    <a:lstStyle/>
                    <a:p>
                      <a:pPr algn="ctr"/>
                      <a:r>
                        <a:rPr lang="en-US" dirty="0"/>
                        <a:t>4’</a:t>
                      </a:r>
                    </a:p>
                  </a:txBody>
                  <a:tcPr/>
                </a:tc>
                <a:extLst>
                  <a:ext uri="{0D108BD9-81ED-4DB2-BD59-A6C34878D82A}">
                    <a16:rowId xmlns:a16="http://schemas.microsoft.com/office/drawing/2014/main" val="1585258376"/>
                  </a:ext>
                </a:extLst>
              </a:tr>
              <a:tr h="365760">
                <a:tc>
                  <a:txBody>
                    <a:bodyPr/>
                    <a:lstStyle/>
                    <a:p>
                      <a:pPr algn="ctr"/>
                      <a:r>
                        <a:rPr lang="en-US" dirty="0"/>
                        <a:t>Cross Slope Travel Lane</a:t>
                      </a:r>
                    </a:p>
                  </a:txBody>
                  <a:tcPr/>
                </a:tc>
                <a:tc>
                  <a:txBody>
                    <a:bodyPr/>
                    <a:lstStyle/>
                    <a:p>
                      <a:pPr algn="ctr"/>
                      <a:r>
                        <a:rPr lang="en-US" dirty="0"/>
                        <a:t>1.5% - 2.0%</a:t>
                      </a:r>
                    </a:p>
                  </a:txBody>
                  <a:tcPr/>
                </a:tc>
                <a:tc>
                  <a:txBody>
                    <a:bodyPr/>
                    <a:lstStyle/>
                    <a:p>
                      <a:pPr algn="ctr"/>
                      <a:r>
                        <a:rPr lang="en-US" dirty="0"/>
                        <a:t>1.5%</a:t>
                      </a:r>
                    </a:p>
                  </a:txBody>
                  <a:tcPr/>
                </a:tc>
                <a:tc>
                  <a:txBody>
                    <a:bodyPr/>
                    <a:lstStyle/>
                    <a:p>
                      <a:pPr algn="ctr"/>
                      <a:r>
                        <a:rPr lang="en-US" dirty="0"/>
                        <a:t>2.0%</a:t>
                      </a:r>
                    </a:p>
                  </a:txBody>
                  <a:tcPr/>
                </a:tc>
                <a:extLst>
                  <a:ext uri="{0D108BD9-81ED-4DB2-BD59-A6C34878D82A}">
                    <a16:rowId xmlns:a16="http://schemas.microsoft.com/office/drawing/2014/main" val="3284928047"/>
                  </a:ext>
                </a:extLst>
              </a:tr>
              <a:tr h="365760">
                <a:tc>
                  <a:txBody>
                    <a:bodyPr/>
                    <a:lstStyle/>
                    <a:p>
                      <a:pPr algn="ctr"/>
                      <a:r>
                        <a:rPr lang="en-US" dirty="0"/>
                        <a:t>Cross Slope Shoulder</a:t>
                      </a:r>
                    </a:p>
                  </a:txBody>
                  <a:tcPr/>
                </a:tc>
                <a:tc>
                  <a:txBody>
                    <a:bodyPr/>
                    <a:lstStyle/>
                    <a:p>
                      <a:pPr algn="ctr"/>
                      <a:r>
                        <a:rPr lang="en-US" dirty="0"/>
                        <a:t>4.0% - 6.0%</a:t>
                      </a:r>
                    </a:p>
                  </a:txBody>
                  <a:tcPr/>
                </a:tc>
                <a:tc>
                  <a:txBody>
                    <a:bodyPr/>
                    <a:lstStyle/>
                    <a:p>
                      <a:pPr algn="ctr"/>
                      <a:r>
                        <a:rPr lang="en-US" dirty="0"/>
                        <a:t>5.0%</a:t>
                      </a:r>
                    </a:p>
                  </a:txBody>
                  <a:tcPr/>
                </a:tc>
                <a:tc>
                  <a:txBody>
                    <a:bodyPr/>
                    <a:lstStyle/>
                    <a:p>
                      <a:pPr algn="ctr"/>
                      <a:r>
                        <a:rPr lang="en-US" dirty="0"/>
                        <a:t>4.0%</a:t>
                      </a:r>
                    </a:p>
                  </a:txBody>
                  <a:tcPr/>
                </a:tc>
                <a:extLst>
                  <a:ext uri="{0D108BD9-81ED-4DB2-BD59-A6C34878D82A}">
                    <a16:rowId xmlns:a16="http://schemas.microsoft.com/office/drawing/2014/main" val="1580778521"/>
                  </a:ext>
                </a:extLst>
              </a:tr>
              <a:tr h="365760">
                <a:tc>
                  <a:txBody>
                    <a:bodyPr/>
                    <a:lstStyle/>
                    <a:p>
                      <a:pPr algn="ctr"/>
                      <a:r>
                        <a:rPr lang="en-US" dirty="0"/>
                        <a:t>Minimum Radius</a:t>
                      </a:r>
                    </a:p>
                  </a:txBody>
                  <a:tcPr/>
                </a:tc>
                <a:tc>
                  <a:txBody>
                    <a:bodyPr/>
                    <a:lstStyle/>
                    <a:p>
                      <a:pPr algn="ctr"/>
                      <a:r>
                        <a:rPr lang="en-US" dirty="0"/>
                        <a:t>375’</a:t>
                      </a:r>
                    </a:p>
                  </a:txBody>
                  <a:tcPr/>
                </a:tc>
                <a:tc>
                  <a:txBody>
                    <a:bodyPr/>
                    <a:lstStyle/>
                    <a:p>
                      <a:pPr algn="ctr"/>
                      <a:r>
                        <a:rPr lang="en-US" dirty="0"/>
                        <a:t>275’</a:t>
                      </a:r>
                    </a:p>
                  </a:txBody>
                  <a:tcPr/>
                </a:tc>
                <a:tc>
                  <a:txBody>
                    <a:bodyPr/>
                    <a:lstStyle/>
                    <a:p>
                      <a:pPr algn="ctr"/>
                      <a:r>
                        <a:rPr lang="en-US" dirty="0"/>
                        <a:t>400’</a:t>
                      </a:r>
                    </a:p>
                  </a:txBody>
                  <a:tcPr/>
                </a:tc>
                <a:extLst>
                  <a:ext uri="{0D108BD9-81ED-4DB2-BD59-A6C34878D82A}">
                    <a16:rowId xmlns:a16="http://schemas.microsoft.com/office/drawing/2014/main" val="871642717"/>
                  </a:ext>
                </a:extLst>
              </a:tr>
              <a:tr h="365760">
                <a:tc>
                  <a:txBody>
                    <a:bodyPr/>
                    <a:lstStyle/>
                    <a:p>
                      <a:pPr algn="ctr"/>
                      <a:r>
                        <a:rPr lang="en-US" dirty="0"/>
                        <a:t>Max Grade</a:t>
                      </a:r>
                    </a:p>
                  </a:txBody>
                  <a:tcPr/>
                </a:tc>
                <a:tc>
                  <a:txBody>
                    <a:bodyPr/>
                    <a:lstStyle/>
                    <a:p>
                      <a:pPr algn="ctr"/>
                      <a:r>
                        <a:rPr lang="en-US" dirty="0"/>
                        <a:t>11.0%</a:t>
                      </a:r>
                    </a:p>
                  </a:txBody>
                  <a:tcPr/>
                </a:tc>
                <a:tc>
                  <a:txBody>
                    <a:bodyPr/>
                    <a:lstStyle/>
                    <a:p>
                      <a:pPr algn="ctr"/>
                      <a:r>
                        <a:rPr lang="en-US" dirty="0"/>
                        <a:t>3.98%</a:t>
                      </a:r>
                    </a:p>
                  </a:txBody>
                  <a:tcPr/>
                </a:tc>
                <a:tc>
                  <a:txBody>
                    <a:bodyPr/>
                    <a:lstStyle/>
                    <a:p>
                      <a:pPr algn="ctr"/>
                      <a:r>
                        <a:rPr lang="en-US" dirty="0"/>
                        <a:t>4.25%</a:t>
                      </a:r>
                    </a:p>
                  </a:txBody>
                  <a:tcPr/>
                </a:tc>
                <a:extLst>
                  <a:ext uri="{0D108BD9-81ED-4DB2-BD59-A6C34878D82A}">
                    <a16:rowId xmlns:a16="http://schemas.microsoft.com/office/drawing/2014/main" val="1760081481"/>
                  </a:ext>
                </a:extLst>
              </a:tr>
              <a:tr h="365760">
                <a:tc>
                  <a:txBody>
                    <a:bodyPr/>
                    <a:lstStyle/>
                    <a:p>
                      <a:pPr algn="ctr"/>
                      <a:r>
                        <a:rPr lang="en-US" dirty="0"/>
                        <a:t>Stopping Sight Distance</a:t>
                      </a:r>
                    </a:p>
                  </a:txBody>
                  <a:tcPr/>
                </a:tc>
                <a:tc>
                  <a:txBody>
                    <a:bodyPr/>
                    <a:lstStyle/>
                    <a:p>
                      <a:pPr algn="ctr"/>
                      <a:r>
                        <a:rPr lang="en-US"/>
                        <a:t>250’</a:t>
                      </a:r>
                    </a:p>
                  </a:txBody>
                  <a:tcPr/>
                </a:tc>
                <a:tc>
                  <a:txBody>
                    <a:bodyPr/>
                    <a:lstStyle/>
                    <a:p>
                      <a:pPr algn="ctr"/>
                      <a:r>
                        <a:rPr lang="en-US" dirty="0"/>
                        <a:t>406’</a:t>
                      </a:r>
                    </a:p>
                  </a:txBody>
                  <a:tcPr/>
                </a:tc>
                <a:tc>
                  <a:txBody>
                    <a:bodyPr/>
                    <a:lstStyle/>
                    <a:p>
                      <a:pPr algn="ctr"/>
                      <a:r>
                        <a:rPr lang="en-US" dirty="0"/>
                        <a:t>320’</a:t>
                      </a:r>
                    </a:p>
                  </a:txBody>
                  <a:tcPr/>
                </a:tc>
                <a:extLst>
                  <a:ext uri="{0D108BD9-81ED-4DB2-BD59-A6C34878D82A}">
                    <a16:rowId xmlns:a16="http://schemas.microsoft.com/office/drawing/2014/main" val="3994129765"/>
                  </a:ext>
                </a:extLst>
              </a:tr>
              <a:tr h="365760">
                <a:tc>
                  <a:txBody>
                    <a:bodyPr/>
                    <a:lstStyle/>
                    <a:p>
                      <a:pPr algn="ctr"/>
                      <a:r>
                        <a:rPr lang="en-US"/>
                        <a:t>Superelevation Rate</a:t>
                      </a:r>
                    </a:p>
                  </a:txBody>
                  <a:tcPr/>
                </a:tc>
                <a:tc>
                  <a:txBody>
                    <a:bodyPr/>
                    <a:lstStyle/>
                    <a:p>
                      <a:pPr algn="ctr"/>
                      <a:r>
                        <a:rPr lang="en-US" dirty="0"/>
                        <a:t>4.0%</a:t>
                      </a:r>
                    </a:p>
                  </a:txBody>
                  <a:tcPr/>
                </a:tc>
                <a:tc>
                  <a:txBody>
                    <a:bodyPr/>
                    <a:lstStyle/>
                    <a:p>
                      <a:pPr algn="ctr"/>
                      <a:r>
                        <a:rPr lang="en-US" dirty="0"/>
                        <a:t>&lt;4.0%</a:t>
                      </a:r>
                    </a:p>
                  </a:txBody>
                  <a:tcPr/>
                </a:tc>
                <a:tc>
                  <a:txBody>
                    <a:bodyPr/>
                    <a:lstStyle/>
                    <a:p>
                      <a:pPr algn="ctr"/>
                      <a:r>
                        <a:rPr lang="en-US" dirty="0"/>
                        <a:t>2.4%</a:t>
                      </a:r>
                    </a:p>
                  </a:txBody>
                  <a:tcPr/>
                </a:tc>
                <a:extLst>
                  <a:ext uri="{0D108BD9-81ED-4DB2-BD59-A6C34878D82A}">
                    <a16:rowId xmlns:a16="http://schemas.microsoft.com/office/drawing/2014/main" val="718574163"/>
                  </a:ext>
                </a:extLst>
              </a:tr>
              <a:tr h="365760">
                <a:tc>
                  <a:txBody>
                    <a:bodyPr/>
                    <a:lstStyle/>
                    <a:p>
                      <a:pPr algn="ctr"/>
                      <a:r>
                        <a:rPr lang="en-US" dirty="0"/>
                        <a:t>Intersection Sight Distance</a:t>
                      </a:r>
                    </a:p>
                  </a:txBody>
                  <a:tcPr/>
                </a:tc>
                <a:tc>
                  <a:txBody>
                    <a:bodyPr/>
                    <a:lstStyle/>
                    <a:p>
                      <a:pPr algn="ctr"/>
                      <a:r>
                        <a:rPr lang="en-US" dirty="0"/>
                        <a:t>390’</a:t>
                      </a:r>
                    </a:p>
                  </a:txBody>
                  <a:tcPr/>
                </a:tc>
                <a:tc>
                  <a:txBody>
                    <a:bodyPr/>
                    <a:lstStyle/>
                    <a:p>
                      <a:pPr algn="ctr"/>
                      <a:r>
                        <a:rPr lang="en-US" dirty="0"/>
                        <a:t>Varies</a:t>
                      </a:r>
                    </a:p>
                  </a:txBody>
                  <a:tcPr/>
                </a:tc>
                <a:tc>
                  <a:txBody>
                    <a:bodyPr/>
                    <a:lstStyle/>
                    <a:p>
                      <a:pPr algn="ctr"/>
                      <a:r>
                        <a:rPr lang="en-US" dirty="0"/>
                        <a:t>Varies*</a:t>
                      </a:r>
                    </a:p>
                  </a:txBody>
                  <a:tcPr/>
                </a:tc>
                <a:extLst>
                  <a:ext uri="{0D108BD9-81ED-4DB2-BD59-A6C34878D82A}">
                    <a16:rowId xmlns:a16="http://schemas.microsoft.com/office/drawing/2014/main" val="3562956615"/>
                  </a:ext>
                </a:extLst>
              </a:tr>
              <a:tr h="365760">
                <a:tc>
                  <a:txBody>
                    <a:bodyPr/>
                    <a:lstStyle/>
                    <a:p>
                      <a:pPr algn="ctr"/>
                      <a:r>
                        <a:rPr lang="en-US" dirty="0"/>
                        <a:t>Clear Zone</a:t>
                      </a:r>
                    </a:p>
                  </a:txBody>
                  <a:tcPr/>
                </a:tc>
                <a:tc>
                  <a:txBody>
                    <a:bodyPr/>
                    <a:lstStyle/>
                    <a:p>
                      <a:pPr algn="ctr"/>
                      <a:r>
                        <a:rPr lang="en-US" dirty="0"/>
                        <a:t>To ROW line</a:t>
                      </a:r>
                    </a:p>
                  </a:txBody>
                  <a:tcPr/>
                </a:tc>
                <a:tc>
                  <a:txBody>
                    <a:bodyPr/>
                    <a:lstStyle/>
                    <a:p>
                      <a:pPr algn="ctr"/>
                      <a:r>
                        <a:rPr lang="en-US" dirty="0"/>
                        <a:t>8’</a:t>
                      </a:r>
                    </a:p>
                  </a:txBody>
                  <a:tcPr/>
                </a:tc>
                <a:tc>
                  <a:txBody>
                    <a:bodyPr/>
                    <a:lstStyle/>
                    <a:p>
                      <a:pPr algn="ctr"/>
                      <a:r>
                        <a:rPr lang="en-US" dirty="0"/>
                        <a:t>9’</a:t>
                      </a:r>
                    </a:p>
                  </a:txBody>
                  <a:tcPr/>
                </a:tc>
                <a:extLst>
                  <a:ext uri="{0D108BD9-81ED-4DB2-BD59-A6C34878D82A}">
                    <a16:rowId xmlns:a16="http://schemas.microsoft.com/office/drawing/2014/main" val="4147125092"/>
                  </a:ext>
                </a:extLst>
              </a:tr>
            </a:tbl>
          </a:graphicData>
        </a:graphic>
      </p:graphicFrame>
      <p:sp>
        <p:nvSpPr>
          <p:cNvPr id="3" name="TextBox 2">
            <a:extLst>
              <a:ext uri="{FF2B5EF4-FFF2-40B4-BE49-F238E27FC236}">
                <a16:creationId xmlns:a16="http://schemas.microsoft.com/office/drawing/2014/main" id="{B8625716-DA37-3245-5FBD-20DC00EF224F}"/>
              </a:ext>
            </a:extLst>
          </p:cNvPr>
          <p:cNvSpPr txBox="1"/>
          <p:nvPr/>
        </p:nvSpPr>
        <p:spPr>
          <a:xfrm>
            <a:off x="1097280" y="5486400"/>
            <a:ext cx="5964865" cy="338554"/>
          </a:xfrm>
          <a:prstGeom prst="rect">
            <a:avLst/>
          </a:prstGeom>
          <a:noFill/>
        </p:spPr>
        <p:txBody>
          <a:bodyPr wrap="square" rtlCol="0">
            <a:spAutoFit/>
          </a:bodyPr>
          <a:lstStyle/>
          <a:p>
            <a:r>
              <a:rPr lang="en-US" sz="1600" i="1" dirty="0"/>
              <a:t>*Requires Design Exception </a:t>
            </a:r>
          </a:p>
        </p:txBody>
      </p:sp>
    </p:spTree>
    <p:extLst>
      <p:ext uri="{BB962C8B-B14F-4D97-AF65-F5344CB8AC3E}">
        <p14:creationId xmlns:p14="http://schemas.microsoft.com/office/powerpoint/2010/main" val="4023021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67937-9C6F-42A9-B8DD-A725872CC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66C07-7B52-7BB1-69C0-E2225D75416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ISD Design Exceptions</a:t>
            </a:r>
          </a:p>
        </p:txBody>
      </p:sp>
      <p:sp>
        <p:nvSpPr>
          <p:cNvPr id="4" name="TextBox 3">
            <a:extLst>
              <a:ext uri="{FF2B5EF4-FFF2-40B4-BE49-F238E27FC236}">
                <a16:creationId xmlns:a16="http://schemas.microsoft.com/office/drawing/2014/main" id="{04E43220-86B1-56CE-21BE-120A41C324F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5" name="Content Placeholder 4">
            <a:extLst>
              <a:ext uri="{FF2B5EF4-FFF2-40B4-BE49-F238E27FC236}">
                <a16:creationId xmlns:a16="http://schemas.microsoft.com/office/drawing/2014/main" id="{6A8D63CC-C26C-FC9E-7395-CBAB1F37CE37}"/>
              </a:ext>
            </a:extLst>
          </p:cNvPr>
          <p:cNvSpPr>
            <a:spLocks noGrp="1"/>
          </p:cNvSpPr>
          <p:nvPr>
            <p:ph idx="1"/>
          </p:nvPr>
        </p:nvSpPr>
        <p:spPr/>
        <p:txBody>
          <a:bodyPr>
            <a:normAutofit/>
          </a:bodyPr>
          <a:lstStyle/>
          <a:p>
            <a:pPr marL="0" indent="0">
              <a:lnSpc>
                <a:spcPct val="100000"/>
              </a:lnSpc>
              <a:buNone/>
            </a:pPr>
            <a:r>
              <a:rPr lang="en-US" b="1" dirty="0"/>
              <a:t>3 Intersections: </a:t>
            </a:r>
          </a:p>
          <a:p>
            <a:pPr lvl="1">
              <a:lnSpc>
                <a:spcPct val="100000"/>
              </a:lnSpc>
              <a:buFont typeface="Arial" panose="020B0604020202020204" pitchFamily="34" charset="0"/>
              <a:buChar char="•"/>
            </a:pPr>
            <a:r>
              <a:rPr lang="en-US" dirty="0"/>
              <a:t>Route 72 &amp; Warner Court </a:t>
            </a:r>
          </a:p>
          <a:p>
            <a:pPr lvl="3">
              <a:lnSpc>
                <a:spcPct val="100000"/>
              </a:lnSpc>
              <a:buFont typeface="Arial" panose="020B0604020202020204" pitchFamily="34" charset="0"/>
              <a:buChar char="•"/>
            </a:pPr>
            <a:r>
              <a:rPr lang="en-US" sz="1800" dirty="0"/>
              <a:t>LT-Turn ISD: Matches Existing Condtion </a:t>
            </a:r>
          </a:p>
          <a:p>
            <a:pPr lvl="1">
              <a:lnSpc>
                <a:spcPct val="100000"/>
              </a:lnSpc>
              <a:buFont typeface="Arial" panose="020B0604020202020204" pitchFamily="34" charset="0"/>
              <a:buChar char="•"/>
            </a:pPr>
            <a:r>
              <a:rPr lang="en-US" dirty="0"/>
              <a:t>Route 72 &amp; Mellen Street </a:t>
            </a:r>
          </a:p>
          <a:p>
            <a:pPr lvl="3">
              <a:lnSpc>
                <a:spcPct val="100000"/>
              </a:lnSpc>
              <a:buFont typeface="Arial" panose="020B0604020202020204" pitchFamily="34" charset="0"/>
              <a:buChar char="•"/>
            </a:pPr>
            <a:r>
              <a:rPr lang="en-US" sz="1800" dirty="0"/>
              <a:t>LT-Turn ISD: Improved from existing condition </a:t>
            </a:r>
          </a:p>
          <a:p>
            <a:pPr lvl="3">
              <a:lnSpc>
                <a:spcPct val="100000"/>
              </a:lnSpc>
              <a:buFont typeface="Arial" panose="020B0604020202020204" pitchFamily="34" charset="0"/>
              <a:buChar char="•"/>
            </a:pPr>
            <a:r>
              <a:rPr lang="en-US" sz="1800" dirty="0"/>
              <a:t>RT-Turn ISD: Improved from Existing Condtion </a:t>
            </a:r>
          </a:p>
          <a:p>
            <a:pPr lvl="1">
              <a:lnSpc>
                <a:spcPct val="100000"/>
              </a:lnSpc>
              <a:buFont typeface="Arial" panose="020B0604020202020204" pitchFamily="34" charset="0"/>
              <a:buChar char="•"/>
            </a:pPr>
            <a:r>
              <a:rPr lang="en-US" dirty="0"/>
              <a:t>Route 72 &amp; East Street/Hooker Court </a:t>
            </a:r>
          </a:p>
          <a:p>
            <a:pPr lvl="3">
              <a:lnSpc>
                <a:spcPct val="100000"/>
              </a:lnSpc>
              <a:buFont typeface="Arial" panose="020B0604020202020204" pitchFamily="34" charset="0"/>
              <a:buChar char="•"/>
            </a:pPr>
            <a:r>
              <a:rPr lang="en-US" sz="1800" dirty="0"/>
              <a:t>Sightline Easements </a:t>
            </a:r>
          </a:p>
          <a:p>
            <a:pPr marL="0" indent="0">
              <a:lnSpc>
                <a:spcPct val="100000"/>
              </a:lnSpc>
              <a:buNone/>
            </a:pPr>
            <a:r>
              <a:rPr lang="en-US" b="1" dirty="0"/>
              <a:t>56 Proposed Driveways:</a:t>
            </a:r>
          </a:p>
          <a:p>
            <a:pPr lvl="1">
              <a:lnSpc>
                <a:spcPct val="100000"/>
              </a:lnSpc>
              <a:buFont typeface="Arial" panose="020B0604020202020204" pitchFamily="34" charset="0"/>
              <a:buChar char="•"/>
            </a:pPr>
            <a:r>
              <a:rPr lang="en-US" dirty="0"/>
              <a:t>112 ISDs </a:t>
            </a:r>
          </a:p>
          <a:p>
            <a:pPr lvl="1">
              <a:lnSpc>
                <a:spcPct val="100000"/>
              </a:lnSpc>
              <a:buFont typeface="Arial" panose="020B0604020202020204" pitchFamily="34" charset="0"/>
              <a:buChar char="•"/>
            </a:pPr>
            <a:r>
              <a:rPr lang="en-US" dirty="0"/>
              <a:t>73 Substandard ISDs at Driveways</a:t>
            </a:r>
          </a:p>
          <a:p>
            <a:pPr lvl="2">
              <a:lnSpc>
                <a:spcPct val="100000"/>
              </a:lnSpc>
              <a:buFont typeface="Arial" panose="020B0604020202020204" pitchFamily="34" charset="0"/>
              <a:buChar char="•"/>
            </a:pPr>
            <a:endParaRPr lang="en-US" dirty="0"/>
          </a:p>
        </p:txBody>
      </p:sp>
    </p:spTree>
    <p:extLst>
      <p:ext uri="{BB962C8B-B14F-4D97-AF65-F5344CB8AC3E}">
        <p14:creationId xmlns:p14="http://schemas.microsoft.com/office/powerpoint/2010/main" val="1158209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A2F3-EE52-05CC-C662-27ABC49A7CF4}"/>
              </a:ext>
            </a:extLst>
          </p:cNvPr>
          <p:cNvSpPr>
            <a:spLocks noGrp="1"/>
          </p:cNvSpPr>
          <p:nvPr>
            <p:ph type="title"/>
          </p:nvPr>
        </p:nvSpPr>
        <p:spPr/>
        <p:txBody>
          <a:bodyPr/>
          <a:lstStyle/>
          <a:p>
            <a:r>
              <a:rPr lang="en-US" dirty="0">
                <a:solidFill>
                  <a:srgbClr val="4A66AC"/>
                </a:solidFill>
              </a:rPr>
              <a:t>Route 72 &amp; Warner Court</a:t>
            </a:r>
            <a:endParaRPr lang="en-US" dirty="0"/>
          </a:p>
        </p:txBody>
      </p:sp>
      <p:sp>
        <p:nvSpPr>
          <p:cNvPr id="3" name="Content Placeholder 2">
            <a:extLst>
              <a:ext uri="{FF2B5EF4-FFF2-40B4-BE49-F238E27FC236}">
                <a16:creationId xmlns:a16="http://schemas.microsoft.com/office/drawing/2014/main" id="{6F940FAA-CEFF-D036-D573-336D9E9166A5}"/>
              </a:ext>
            </a:extLst>
          </p:cNvPr>
          <p:cNvSpPr>
            <a:spLocks noGrp="1"/>
          </p:cNvSpPr>
          <p:nvPr>
            <p:ph idx="1"/>
          </p:nvPr>
        </p:nvSpPr>
        <p:spPr>
          <a:xfrm>
            <a:off x="1066800" y="2855123"/>
            <a:ext cx="10058400" cy="3314417"/>
          </a:xfrm>
        </p:spPr>
        <p:txBody>
          <a:bodyPr/>
          <a:lstStyle/>
          <a:p>
            <a:r>
              <a:rPr lang="en-US" i="1" dirty="0"/>
              <a:t>Field photos </a:t>
            </a:r>
          </a:p>
        </p:txBody>
      </p:sp>
      <p:graphicFrame>
        <p:nvGraphicFramePr>
          <p:cNvPr id="8" name="Content Placeholder 7">
            <a:extLst>
              <a:ext uri="{FF2B5EF4-FFF2-40B4-BE49-F238E27FC236}">
                <a16:creationId xmlns:a16="http://schemas.microsoft.com/office/drawing/2014/main" id="{B5623A7A-FC05-7EED-B791-CDBCB0999BDF}"/>
              </a:ext>
            </a:extLst>
          </p:cNvPr>
          <p:cNvGraphicFramePr>
            <a:graphicFrameLocks/>
          </p:cNvGraphicFramePr>
          <p:nvPr>
            <p:extLst>
              <p:ext uri="{D42A27DB-BD31-4B8C-83A1-F6EECF244321}">
                <p14:modId xmlns:p14="http://schemas.microsoft.com/office/powerpoint/2010/main" val="754624925"/>
              </p:ext>
            </p:extLst>
          </p:nvPr>
        </p:nvGraphicFramePr>
        <p:xfrm>
          <a:off x="1097280" y="1387983"/>
          <a:ext cx="10058395" cy="1280160"/>
        </p:xfrm>
        <a:graphic>
          <a:graphicData uri="http://schemas.openxmlformats.org/drawingml/2006/table">
            <a:tbl>
              <a:tblPr firstRow="1" bandRow="1">
                <a:tableStyleId>{5C22544A-7EE6-4342-B048-85BDC9FD1C3A}</a:tableStyleId>
              </a:tblPr>
              <a:tblGrid>
                <a:gridCol w="942141">
                  <a:extLst>
                    <a:ext uri="{9D8B030D-6E8A-4147-A177-3AD203B41FA5}">
                      <a16:colId xmlns:a16="http://schemas.microsoft.com/office/drawing/2014/main" val="2551251166"/>
                    </a:ext>
                  </a:extLst>
                </a:gridCol>
                <a:gridCol w="1130569">
                  <a:extLst>
                    <a:ext uri="{9D8B030D-6E8A-4147-A177-3AD203B41FA5}">
                      <a16:colId xmlns:a16="http://schemas.microsoft.com/office/drawing/2014/main" val="1376954977"/>
                    </a:ext>
                  </a:extLst>
                </a:gridCol>
                <a:gridCol w="1130569">
                  <a:extLst>
                    <a:ext uri="{9D8B030D-6E8A-4147-A177-3AD203B41FA5}">
                      <a16:colId xmlns:a16="http://schemas.microsoft.com/office/drawing/2014/main" val="4157458735"/>
                    </a:ext>
                  </a:extLst>
                </a:gridCol>
                <a:gridCol w="1130569">
                  <a:extLst>
                    <a:ext uri="{9D8B030D-6E8A-4147-A177-3AD203B41FA5}">
                      <a16:colId xmlns:a16="http://schemas.microsoft.com/office/drawing/2014/main" val="3390428525"/>
                    </a:ext>
                  </a:extLst>
                </a:gridCol>
                <a:gridCol w="1003947">
                  <a:extLst>
                    <a:ext uri="{9D8B030D-6E8A-4147-A177-3AD203B41FA5}">
                      <a16:colId xmlns:a16="http://schemas.microsoft.com/office/drawing/2014/main" val="3113890344"/>
                    </a:ext>
                  </a:extLst>
                </a:gridCol>
                <a:gridCol w="1586941">
                  <a:extLst>
                    <a:ext uri="{9D8B030D-6E8A-4147-A177-3AD203B41FA5}">
                      <a16:colId xmlns:a16="http://schemas.microsoft.com/office/drawing/2014/main" val="2356208421"/>
                    </a:ext>
                  </a:extLst>
                </a:gridCol>
                <a:gridCol w="1499054">
                  <a:extLst>
                    <a:ext uri="{9D8B030D-6E8A-4147-A177-3AD203B41FA5}">
                      <a16:colId xmlns:a16="http://schemas.microsoft.com/office/drawing/2014/main" val="3716927449"/>
                    </a:ext>
                  </a:extLst>
                </a:gridCol>
                <a:gridCol w="1634605">
                  <a:extLst>
                    <a:ext uri="{9D8B030D-6E8A-4147-A177-3AD203B41FA5}">
                      <a16:colId xmlns:a16="http://schemas.microsoft.com/office/drawing/2014/main" val="2783605423"/>
                    </a:ext>
                  </a:extLst>
                </a:gridCol>
              </a:tblGrid>
              <a:tr h="640080">
                <a:tc>
                  <a:txBody>
                    <a:bodyPr/>
                    <a:lstStyle/>
                    <a:p>
                      <a:pPr algn="ctr"/>
                      <a:endParaRPr lang="en-US" dirty="0"/>
                    </a:p>
                  </a:txBody>
                  <a:tcPr anchor="ctr"/>
                </a:tc>
                <a:tc>
                  <a:txBody>
                    <a:bodyPr/>
                    <a:lstStyle/>
                    <a:p>
                      <a:pPr algn="ctr"/>
                      <a:r>
                        <a:rPr lang="en-US" dirty="0"/>
                        <a:t>Turn Direction</a:t>
                      </a:r>
                    </a:p>
                  </a:txBody>
                  <a:tcPr anchor="ctr"/>
                </a:tc>
                <a:tc>
                  <a:txBody>
                    <a:bodyPr/>
                    <a:lstStyle/>
                    <a:p>
                      <a:pPr algn="ctr"/>
                      <a:r>
                        <a:rPr lang="en-US" dirty="0"/>
                        <a:t>Standard ISD (ft)</a:t>
                      </a:r>
                    </a:p>
                  </a:txBody>
                  <a:tcPr anchor="ctr"/>
                </a:tc>
                <a:tc>
                  <a:txBody>
                    <a:bodyPr/>
                    <a:lstStyle/>
                    <a:p>
                      <a:pPr algn="ctr"/>
                      <a:r>
                        <a:rPr lang="en-US" dirty="0"/>
                        <a:t>Design Speed</a:t>
                      </a:r>
                    </a:p>
                  </a:txBody>
                  <a:tcPr anchor="ctr"/>
                </a:tc>
                <a:tc>
                  <a:txBody>
                    <a:bodyPr/>
                    <a:lstStyle/>
                    <a:p>
                      <a:pPr algn="ctr"/>
                      <a:r>
                        <a:rPr lang="en-US" dirty="0"/>
                        <a:t>Existing ISD (ft)</a:t>
                      </a:r>
                    </a:p>
                  </a:txBody>
                  <a:tcPr anchor="ctr"/>
                </a:tc>
                <a:tc>
                  <a:txBody>
                    <a:bodyPr/>
                    <a:lstStyle/>
                    <a:p>
                      <a:pPr algn="ctr"/>
                      <a:r>
                        <a:rPr lang="en-US" dirty="0"/>
                        <a:t>Ex. ISD Speed (MPH)</a:t>
                      </a:r>
                    </a:p>
                  </a:txBody>
                  <a:tcPr anchor="ctr"/>
                </a:tc>
                <a:tc>
                  <a:txBody>
                    <a:bodyPr/>
                    <a:lstStyle/>
                    <a:p>
                      <a:pPr algn="ctr"/>
                      <a:r>
                        <a:rPr lang="en-US" dirty="0"/>
                        <a:t>Proposed ISD Speed (ft)</a:t>
                      </a:r>
                    </a:p>
                  </a:txBody>
                  <a:tcPr anchor="ctr"/>
                </a:tc>
                <a:tc>
                  <a:txBody>
                    <a:bodyPr/>
                    <a:lstStyle/>
                    <a:p>
                      <a:pPr algn="ctr"/>
                      <a:r>
                        <a:rPr lang="en-US" dirty="0"/>
                        <a:t>Proposed ISD Speed (MPH)</a:t>
                      </a:r>
                    </a:p>
                  </a:txBody>
                  <a:tcPr anchor="ctr"/>
                </a:tc>
                <a:extLst>
                  <a:ext uri="{0D108BD9-81ED-4DB2-BD59-A6C34878D82A}">
                    <a16:rowId xmlns:a16="http://schemas.microsoft.com/office/drawing/2014/main" val="543233140"/>
                  </a:ext>
                </a:extLst>
              </a:tr>
              <a:tr h="548640">
                <a:tc>
                  <a:txBody>
                    <a:bodyPr/>
                    <a:lstStyle/>
                    <a:p>
                      <a:pPr algn="ctr"/>
                      <a:r>
                        <a:rPr lang="en-US" dirty="0"/>
                        <a:t>Warner Court</a:t>
                      </a:r>
                    </a:p>
                  </a:txBody>
                  <a:tcPr anchor="ctr"/>
                </a:tc>
                <a:tc>
                  <a:txBody>
                    <a:bodyPr/>
                    <a:lstStyle/>
                    <a:p>
                      <a:pPr algn="ctr"/>
                      <a:r>
                        <a:rPr lang="en-US" dirty="0"/>
                        <a:t>Left</a:t>
                      </a:r>
                    </a:p>
                  </a:txBody>
                  <a:tcPr anchor="ctr"/>
                </a:tc>
                <a:tc>
                  <a:txBody>
                    <a:bodyPr/>
                    <a:lstStyle/>
                    <a:p>
                      <a:pPr algn="ctr"/>
                      <a:r>
                        <a:rPr lang="en-US" dirty="0"/>
                        <a:t>390</a:t>
                      </a:r>
                    </a:p>
                  </a:txBody>
                  <a:tcPr anchor="ctr"/>
                </a:tc>
                <a:tc>
                  <a:txBody>
                    <a:bodyPr/>
                    <a:lstStyle/>
                    <a:p>
                      <a:pPr algn="ctr"/>
                      <a:r>
                        <a:rPr lang="en-US" dirty="0"/>
                        <a:t>35</a:t>
                      </a:r>
                    </a:p>
                  </a:txBody>
                  <a:tcPr anchor="ctr"/>
                </a:tc>
                <a:tc>
                  <a:txBody>
                    <a:bodyPr/>
                    <a:lstStyle/>
                    <a:p>
                      <a:pPr algn="ctr"/>
                      <a:r>
                        <a:rPr lang="en-US" dirty="0"/>
                        <a:t>350</a:t>
                      </a:r>
                    </a:p>
                  </a:txBody>
                  <a:tcPr anchor="ctr"/>
                </a:tc>
                <a:tc>
                  <a:txBody>
                    <a:bodyPr/>
                    <a:lstStyle/>
                    <a:p>
                      <a:pPr algn="ctr"/>
                      <a:r>
                        <a:rPr lang="en-US" dirty="0"/>
                        <a:t>31</a:t>
                      </a:r>
                    </a:p>
                  </a:txBody>
                  <a:tcPr anchor="ctr"/>
                </a:tc>
                <a:tc>
                  <a:txBody>
                    <a:bodyPr/>
                    <a:lstStyle/>
                    <a:p>
                      <a:pPr algn="ctr"/>
                      <a:r>
                        <a:rPr lang="en-US" dirty="0"/>
                        <a:t>350</a:t>
                      </a:r>
                    </a:p>
                  </a:txBody>
                  <a:tcPr anchor="ctr"/>
                </a:tc>
                <a:tc>
                  <a:txBody>
                    <a:bodyPr/>
                    <a:lstStyle/>
                    <a:p>
                      <a:pPr algn="ctr"/>
                      <a:r>
                        <a:rPr lang="en-US" dirty="0"/>
                        <a:t>31</a:t>
                      </a:r>
                    </a:p>
                  </a:txBody>
                  <a:tcPr anchor="ctr"/>
                </a:tc>
                <a:extLst>
                  <a:ext uri="{0D108BD9-81ED-4DB2-BD59-A6C34878D82A}">
                    <a16:rowId xmlns:a16="http://schemas.microsoft.com/office/drawing/2014/main" val="1513708442"/>
                  </a:ext>
                </a:extLst>
              </a:tr>
            </a:tbl>
          </a:graphicData>
        </a:graphic>
      </p:graphicFrame>
    </p:spTree>
    <p:extLst>
      <p:ext uri="{BB962C8B-B14F-4D97-AF65-F5344CB8AC3E}">
        <p14:creationId xmlns:p14="http://schemas.microsoft.com/office/powerpoint/2010/main" val="4125207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2BAA-75EB-D875-E13D-B1E36DD53DFA}"/>
              </a:ext>
            </a:extLst>
          </p:cNvPr>
          <p:cNvSpPr>
            <a:spLocks noGrp="1"/>
          </p:cNvSpPr>
          <p:nvPr>
            <p:ph type="title"/>
          </p:nvPr>
        </p:nvSpPr>
        <p:spPr/>
        <p:txBody>
          <a:bodyPr/>
          <a:lstStyle/>
          <a:p>
            <a:r>
              <a:rPr lang="en-US">
                <a:solidFill>
                  <a:srgbClr val="4A66AC"/>
                </a:solidFill>
                <a:latin typeface="Century Schoolbook" panose="02040604050505020304" pitchFamily="18" charset="0"/>
              </a:rPr>
              <a:t>General Project Information</a:t>
            </a:r>
          </a:p>
        </p:txBody>
      </p:sp>
      <p:sp>
        <p:nvSpPr>
          <p:cNvPr id="3" name="Content Placeholder 2">
            <a:extLst>
              <a:ext uri="{FF2B5EF4-FFF2-40B4-BE49-F238E27FC236}">
                <a16:creationId xmlns:a16="http://schemas.microsoft.com/office/drawing/2014/main" id="{06EA8B03-EC77-341C-4ACE-6FB2D18C4D1F}"/>
              </a:ext>
            </a:extLst>
          </p:cNvPr>
          <p:cNvSpPr>
            <a:spLocks noGrp="1"/>
          </p:cNvSpPr>
          <p:nvPr>
            <p:ph idx="1"/>
          </p:nvPr>
        </p:nvSpPr>
        <p:spPr>
          <a:xfrm>
            <a:off x="1066800" y="1323220"/>
            <a:ext cx="10058400" cy="4846320"/>
          </a:xfrm>
        </p:spPr>
        <p:txBody>
          <a:bodyPr>
            <a:normAutofit/>
          </a:bodyPr>
          <a:lstStyle/>
          <a:p>
            <a:pPr marL="0" indent="0">
              <a:lnSpc>
                <a:spcPct val="100000"/>
              </a:lnSpc>
              <a:buNone/>
            </a:pPr>
            <a:r>
              <a:rPr lang="en-US" b="1">
                <a:latin typeface="Franklin Gothic Book" panose="020B0503020102020204" pitchFamily="34" charset="0"/>
              </a:rPr>
              <a:t>Project Origin</a:t>
            </a:r>
          </a:p>
          <a:p>
            <a:pPr lvl="1">
              <a:buFont typeface="Arial" panose="020B0604020202020204" pitchFamily="34" charset="0"/>
              <a:buChar char="•"/>
            </a:pPr>
            <a:r>
              <a:rPr lang="en-US" sz="2000">
                <a:latin typeface="Franklin Gothic Book" panose="020B0503020102020204" pitchFamily="34" charset="0"/>
              </a:rPr>
              <a:t>Streetscape Study and Design Concepts completed in 2021</a:t>
            </a:r>
          </a:p>
          <a:p>
            <a:pPr lvl="2">
              <a:lnSpc>
                <a:spcPct val="100000"/>
              </a:lnSpc>
              <a:buFont typeface="Arial" panose="020B0604020202020204" pitchFamily="34" charset="0"/>
              <a:buChar char="•"/>
            </a:pPr>
            <a:r>
              <a:rPr lang="en-US" sz="2000">
                <a:latin typeface="Franklin Gothic Book" panose="020B0503020102020204" pitchFamily="34" charset="0"/>
              </a:rPr>
              <a:t>Riverside Avenue </a:t>
            </a:r>
          </a:p>
          <a:p>
            <a:pPr lvl="2">
              <a:lnSpc>
                <a:spcPct val="100000"/>
              </a:lnSpc>
              <a:buFont typeface="Arial" panose="020B0604020202020204" pitchFamily="34" charset="0"/>
              <a:buChar char="•"/>
            </a:pPr>
            <a:r>
              <a:rPr lang="en-US" sz="2000">
                <a:latin typeface="Franklin Gothic Book" panose="020B0503020102020204" pitchFamily="34" charset="0"/>
              </a:rPr>
              <a:t>Divinity Street</a:t>
            </a:r>
          </a:p>
          <a:p>
            <a:pPr lvl="2">
              <a:lnSpc>
                <a:spcPct val="100000"/>
              </a:lnSpc>
              <a:buFont typeface="Arial" panose="020B0604020202020204" pitchFamily="34" charset="0"/>
              <a:buChar char="•"/>
            </a:pPr>
            <a:r>
              <a:rPr lang="en-US" sz="2000">
                <a:latin typeface="Franklin Gothic Book" panose="020B0503020102020204" pitchFamily="34" charset="0"/>
              </a:rPr>
              <a:t>Park Street</a:t>
            </a:r>
          </a:p>
          <a:p>
            <a:pPr marL="201168" lvl="1" indent="0">
              <a:buNone/>
            </a:pPr>
            <a:endParaRPr lang="en-US" sz="2000">
              <a:latin typeface="Franklin Gothic Book" panose="020B0503020102020204" pitchFamily="34" charset="0"/>
            </a:endParaRPr>
          </a:p>
          <a:p>
            <a:pPr marL="0" indent="0">
              <a:lnSpc>
                <a:spcPct val="100000"/>
              </a:lnSpc>
              <a:buNone/>
            </a:pPr>
            <a:r>
              <a:rPr lang="en-US" b="1">
                <a:latin typeface="Franklin Gothic Book" panose="020B0503020102020204" pitchFamily="34" charset="0"/>
              </a:rPr>
              <a:t>Purpose &amp; Need </a:t>
            </a:r>
          </a:p>
          <a:p>
            <a:pPr lvl="1">
              <a:lnSpc>
                <a:spcPct val="100000"/>
              </a:lnSpc>
              <a:buFont typeface="Arial" panose="020B0604020202020204" pitchFamily="34" charset="0"/>
              <a:buChar char="•"/>
            </a:pPr>
            <a:r>
              <a:rPr lang="en-US" sz="2000">
                <a:latin typeface="Franklin Gothic Book" panose="020B0503020102020204" pitchFamily="34" charset="0"/>
              </a:rPr>
              <a:t>Purpose: To improve safety, access management, pedestrian accommodations and aesthetic qualities along Riverside Avenue. </a:t>
            </a:r>
          </a:p>
          <a:p>
            <a:pPr lvl="1">
              <a:lnSpc>
                <a:spcPct val="100000"/>
              </a:lnSpc>
              <a:buFont typeface="Arial" panose="020B0604020202020204" pitchFamily="34" charset="0"/>
              <a:buChar char="•"/>
            </a:pPr>
            <a:r>
              <a:rPr lang="en-US" sz="2000">
                <a:latin typeface="Franklin Gothic Book" panose="020B0503020102020204" pitchFamily="34" charset="0"/>
              </a:rPr>
              <a:t>Need: Current condition of existing facilities along Riverside Avenue and the poorly developed and disconnected sidewalk system. </a:t>
            </a:r>
          </a:p>
        </p:txBody>
      </p:sp>
      <p:sp>
        <p:nvSpPr>
          <p:cNvPr id="4" name="TextBox 3">
            <a:extLst>
              <a:ext uri="{FF2B5EF4-FFF2-40B4-BE49-F238E27FC236}">
                <a16:creationId xmlns:a16="http://schemas.microsoft.com/office/drawing/2014/main" id="{2E60D845-D04C-1FB9-AE25-9A95C7D2324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2196944739"/>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D7FF1-84D8-BF00-F922-EBDA23EB39DD}"/>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A40C85FA-4A88-576C-1849-AD40131D2E5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p:blipFill>
        <p:spPr>
          <a:xfrm>
            <a:off x="1503926" y="241050"/>
            <a:ext cx="9184147" cy="5943600"/>
          </a:xfrm>
        </p:spPr>
      </p:pic>
      <p:cxnSp>
        <p:nvCxnSpPr>
          <p:cNvPr id="5" name="Straight Connector 4">
            <a:extLst>
              <a:ext uri="{FF2B5EF4-FFF2-40B4-BE49-F238E27FC236}">
                <a16:creationId xmlns:a16="http://schemas.microsoft.com/office/drawing/2014/main" id="{C64F72D9-8EB6-0CDA-C842-5E5D342AE39D}"/>
              </a:ext>
            </a:extLst>
          </p:cNvPr>
          <p:cNvCxnSpPr>
            <a:cxnSpLocks/>
          </p:cNvCxnSpPr>
          <p:nvPr/>
        </p:nvCxnSpPr>
        <p:spPr>
          <a:xfrm flipH="1">
            <a:off x="2372705" y="2998675"/>
            <a:ext cx="5279645" cy="155138"/>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0E89C-3C31-142F-C090-128905EDB671}"/>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C5D77B8-473F-7955-0E15-5C1EC5DC994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p:blipFill>
        <p:spPr>
          <a:xfrm>
            <a:off x="1503926" y="215191"/>
            <a:ext cx="9184147" cy="5943600"/>
          </a:xfrm>
        </p:spPr>
      </p:pic>
      <p:cxnSp>
        <p:nvCxnSpPr>
          <p:cNvPr id="6" name="Straight Connector 5">
            <a:extLst>
              <a:ext uri="{FF2B5EF4-FFF2-40B4-BE49-F238E27FC236}">
                <a16:creationId xmlns:a16="http://schemas.microsoft.com/office/drawing/2014/main" id="{2B8D5890-120D-9F70-5461-0E081140B78D}"/>
              </a:ext>
            </a:extLst>
          </p:cNvPr>
          <p:cNvCxnSpPr>
            <a:cxnSpLocks/>
          </p:cNvCxnSpPr>
          <p:nvPr/>
        </p:nvCxnSpPr>
        <p:spPr>
          <a:xfrm flipH="1">
            <a:off x="2397457" y="2978624"/>
            <a:ext cx="5262349" cy="133066"/>
          </a:xfrm>
          <a:prstGeom prst="line">
            <a:avLst/>
          </a:prstGeom>
          <a:ln w="38100">
            <a:solidFill>
              <a:srgbClr val="FF99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9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DC829-1D75-4086-BCEF-FAB39757F6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3FE4C2C-CA5F-6171-4C45-AD8E2A145AAB}"/>
              </a:ext>
            </a:extLst>
          </p:cNvPr>
          <p:cNvPicPr>
            <a:picLocks noChangeAspect="1"/>
          </p:cNvPicPr>
          <p:nvPr/>
        </p:nvPicPr>
        <p:blipFill>
          <a:blip r:embed="rId2"/>
          <a:stretch>
            <a:fillRect/>
          </a:stretch>
        </p:blipFill>
        <p:spPr>
          <a:xfrm>
            <a:off x="575492" y="1378359"/>
            <a:ext cx="11041016" cy="4782217"/>
          </a:xfrm>
          <a:prstGeom prst="rect">
            <a:avLst/>
          </a:prstGeom>
        </p:spPr>
      </p:pic>
      <p:cxnSp>
        <p:nvCxnSpPr>
          <p:cNvPr id="7" name="Straight Connector 6">
            <a:extLst>
              <a:ext uri="{FF2B5EF4-FFF2-40B4-BE49-F238E27FC236}">
                <a16:creationId xmlns:a16="http://schemas.microsoft.com/office/drawing/2014/main" id="{D3B98A8B-190C-700C-C90D-95A67FCC8FEC}"/>
              </a:ext>
            </a:extLst>
          </p:cNvPr>
          <p:cNvCxnSpPr>
            <a:cxnSpLocks/>
          </p:cNvCxnSpPr>
          <p:nvPr/>
        </p:nvCxnSpPr>
        <p:spPr>
          <a:xfrm flipH="1" flipV="1">
            <a:off x="1809345" y="3346315"/>
            <a:ext cx="9465998" cy="1222707"/>
          </a:xfrm>
          <a:prstGeom prst="line">
            <a:avLst/>
          </a:prstGeom>
          <a:ln w="38100"/>
        </p:spPr>
        <p:style>
          <a:lnRef idx="1">
            <a:schemeClr val="dk1"/>
          </a:lnRef>
          <a:fillRef idx="0">
            <a:schemeClr val="dk1"/>
          </a:fillRef>
          <a:effectRef idx="0">
            <a:schemeClr val="dk1"/>
          </a:effectRef>
          <a:fontRef idx="minor">
            <a:schemeClr val="tx1"/>
          </a:fontRef>
        </p:style>
      </p:cxnSp>
      <p:sp>
        <p:nvSpPr>
          <p:cNvPr id="29" name="Title 28">
            <a:extLst>
              <a:ext uri="{FF2B5EF4-FFF2-40B4-BE49-F238E27FC236}">
                <a16:creationId xmlns:a16="http://schemas.microsoft.com/office/drawing/2014/main" id="{93DDCB80-999D-692A-E3DF-D57985CA4991}"/>
              </a:ext>
            </a:extLst>
          </p:cNvPr>
          <p:cNvSpPr>
            <a:spLocks noGrp="1"/>
          </p:cNvSpPr>
          <p:nvPr>
            <p:ph type="title"/>
          </p:nvPr>
        </p:nvSpPr>
        <p:spPr/>
        <p:txBody>
          <a:bodyPr/>
          <a:lstStyle/>
          <a:p>
            <a:r>
              <a:rPr lang="en-US" dirty="0">
                <a:solidFill>
                  <a:srgbClr val="4A66AC"/>
                </a:solidFill>
              </a:rPr>
              <a:t>Route 72 &amp; Warner Court</a:t>
            </a:r>
          </a:p>
        </p:txBody>
      </p:sp>
    </p:spTree>
    <p:extLst>
      <p:ext uri="{BB962C8B-B14F-4D97-AF65-F5344CB8AC3E}">
        <p14:creationId xmlns:p14="http://schemas.microsoft.com/office/powerpoint/2010/main" val="4470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4F244-6AAB-74AC-71A4-D7E970631A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9AFEC4-924A-2221-4911-599577B48CC2}"/>
              </a:ext>
            </a:extLst>
          </p:cNvPr>
          <p:cNvSpPr>
            <a:spLocks noGrp="1"/>
          </p:cNvSpPr>
          <p:nvPr>
            <p:ph type="title"/>
          </p:nvPr>
        </p:nvSpPr>
        <p:spPr/>
        <p:txBody>
          <a:bodyPr/>
          <a:lstStyle/>
          <a:p>
            <a:r>
              <a:rPr lang="en-US" dirty="0">
                <a:solidFill>
                  <a:srgbClr val="4A66AC"/>
                </a:solidFill>
              </a:rPr>
              <a:t>Route 72 &amp; Mellen Street</a:t>
            </a:r>
          </a:p>
        </p:txBody>
      </p:sp>
      <p:sp>
        <p:nvSpPr>
          <p:cNvPr id="3" name="Content Placeholder 2">
            <a:extLst>
              <a:ext uri="{FF2B5EF4-FFF2-40B4-BE49-F238E27FC236}">
                <a16:creationId xmlns:a16="http://schemas.microsoft.com/office/drawing/2014/main" id="{7CE28D8B-8300-32F3-A87C-E588C25693B9}"/>
              </a:ext>
            </a:extLst>
          </p:cNvPr>
          <p:cNvSpPr>
            <a:spLocks noGrp="1"/>
          </p:cNvSpPr>
          <p:nvPr>
            <p:ph idx="1"/>
          </p:nvPr>
        </p:nvSpPr>
        <p:spPr>
          <a:xfrm>
            <a:off x="1214886" y="3175555"/>
            <a:ext cx="9762228" cy="2987501"/>
          </a:xfrm>
        </p:spPr>
        <p:txBody>
          <a:bodyPr/>
          <a:lstStyle/>
          <a:p>
            <a:r>
              <a:rPr lang="en-US" i="1" dirty="0"/>
              <a:t>Field photos </a:t>
            </a:r>
          </a:p>
        </p:txBody>
      </p:sp>
      <p:graphicFrame>
        <p:nvGraphicFramePr>
          <p:cNvPr id="2" name="Content Placeholder 7">
            <a:extLst>
              <a:ext uri="{FF2B5EF4-FFF2-40B4-BE49-F238E27FC236}">
                <a16:creationId xmlns:a16="http://schemas.microsoft.com/office/drawing/2014/main" id="{00297498-4593-CD67-58EE-DAEA155D670B}"/>
              </a:ext>
            </a:extLst>
          </p:cNvPr>
          <p:cNvGraphicFramePr>
            <a:graphicFrameLocks/>
          </p:cNvGraphicFramePr>
          <p:nvPr>
            <p:extLst>
              <p:ext uri="{D42A27DB-BD31-4B8C-83A1-F6EECF244321}">
                <p14:modId xmlns:p14="http://schemas.microsoft.com/office/powerpoint/2010/main" val="2374534174"/>
              </p:ext>
            </p:extLst>
          </p:nvPr>
        </p:nvGraphicFramePr>
        <p:xfrm>
          <a:off x="1214886" y="1411039"/>
          <a:ext cx="9762228" cy="15544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551251166"/>
                    </a:ext>
                  </a:extLst>
                </a:gridCol>
                <a:gridCol w="1097280">
                  <a:extLst>
                    <a:ext uri="{9D8B030D-6E8A-4147-A177-3AD203B41FA5}">
                      <a16:colId xmlns:a16="http://schemas.microsoft.com/office/drawing/2014/main" val="1376954977"/>
                    </a:ext>
                  </a:extLst>
                </a:gridCol>
                <a:gridCol w="1097280">
                  <a:extLst>
                    <a:ext uri="{9D8B030D-6E8A-4147-A177-3AD203B41FA5}">
                      <a16:colId xmlns:a16="http://schemas.microsoft.com/office/drawing/2014/main" val="4157458735"/>
                    </a:ext>
                  </a:extLst>
                </a:gridCol>
                <a:gridCol w="1097280">
                  <a:extLst>
                    <a:ext uri="{9D8B030D-6E8A-4147-A177-3AD203B41FA5}">
                      <a16:colId xmlns:a16="http://schemas.microsoft.com/office/drawing/2014/main" val="3390428525"/>
                    </a:ext>
                  </a:extLst>
                </a:gridCol>
                <a:gridCol w="974386">
                  <a:extLst>
                    <a:ext uri="{9D8B030D-6E8A-4147-A177-3AD203B41FA5}">
                      <a16:colId xmlns:a16="http://schemas.microsoft.com/office/drawing/2014/main" val="3113890344"/>
                    </a:ext>
                  </a:extLst>
                </a:gridCol>
                <a:gridCol w="1540214">
                  <a:extLst>
                    <a:ext uri="{9D8B030D-6E8A-4147-A177-3AD203B41FA5}">
                      <a16:colId xmlns:a16="http://schemas.microsoft.com/office/drawing/2014/main" val="2356208421"/>
                    </a:ext>
                  </a:extLst>
                </a:gridCol>
                <a:gridCol w="1454914">
                  <a:extLst>
                    <a:ext uri="{9D8B030D-6E8A-4147-A177-3AD203B41FA5}">
                      <a16:colId xmlns:a16="http://schemas.microsoft.com/office/drawing/2014/main" val="3716927449"/>
                    </a:ext>
                  </a:extLst>
                </a:gridCol>
                <a:gridCol w="1586474">
                  <a:extLst>
                    <a:ext uri="{9D8B030D-6E8A-4147-A177-3AD203B41FA5}">
                      <a16:colId xmlns:a16="http://schemas.microsoft.com/office/drawing/2014/main" val="2783605423"/>
                    </a:ext>
                  </a:extLst>
                </a:gridCol>
              </a:tblGrid>
              <a:tr h="640080">
                <a:tc>
                  <a:txBody>
                    <a:bodyPr/>
                    <a:lstStyle/>
                    <a:p>
                      <a:pPr algn="ctr"/>
                      <a:endParaRPr lang="en-US" dirty="0"/>
                    </a:p>
                  </a:txBody>
                  <a:tcPr anchor="ctr"/>
                </a:tc>
                <a:tc>
                  <a:txBody>
                    <a:bodyPr/>
                    <a:lstStyle/>
                    <a:p>
                      <a:pPr algn="ctr"/>
                      <a:r>
                        <a:rPr lang="en-US" dirty="0"/>
                        <a:t>Turn Direction</a:t>
                      </a:r>
                    </a:p>
                  </a:txBody>
                  <a:tcPr anchor="ctr"/>
                </a:tc>
                <a:tc>
                  <a:txBody>
                    <a:bodyPr/>
                    <a:lstStyle/>
                    <a:p>
                      <a:pPr algn="ctr"/>
                      <a:r>
                        <a:rPr lang="en-US" dirty="0"/>
                        <a:t>Standard ISD (ft)</a:t>
                      </a:r>
                    </a:p>
                  </a:txBody>
                  <a:tcPr anchor="ctr"/>
                </a:tc>
                <a:tc>
                  <a:txBody>
                    <a:bodyPr/>
                    <a:lstStyle/>
                    <a:p>
                      <a:pPr algn="ctr"/>
                      <a:r>
                        <a:rPr lang="en-US" dirty="0"/>
                        <a:t>Design Speed</a:t>
                      </a:r>
                    </a:p>
                  </a:txBody>
                  <a:tcPr anchor="ctr"/>
                </a:tc>
                <a:tc>
                  <a:txBody>
                    <a:bodyPr/>
                    <a:lstStyle/>
                    <a:p>
                      <a:pPr algn="ctr"/>
                      <a:r>
                        <a:rPr lang="en-US" dirty="0"/>
                        <a:t>Existing ISD (ft)</a:t>
                      </a:r>
                    </a:p>
                  </a:txBody>
                  <a:tcPr anchor="ctr"/>
                </a:tc>
                <a:tc>
                  <a:txBody>
                    <a:bodyPr/>
                    <a:lstStyle/>
                    <a:p>
                      <a:pPr algn="ctr"/>
                      <a:r>
                        <a:rPr lang="en-US" dirty="0"/>
                        <a:t>Ex. ISD Speed (MPH)</a:t>
                      </a:r>
                    </a:p>
                  </a:txBody>
                  <a:tcPr anchor="ctr"/>
                </a:tc>
                <a:tc>
                  <a:txBody>
                    <a:bodyPr/>
                    <a:lstStyle/>
                    <a:p>
                      <a:pPr algn="ctr"/>
                      <a:r>
                        <a:rPr lang="en-US" dirty="0"/>
                        <a:t>Proposed ISD Speed (ft)</a:t>
                      </a:r>
                    </a:p>
                  </a:txBody>
                  <a:tcPr anchor="ctr"/>
                </a:tc>
                <a:tc>
                  <a:txBody>
                    <a:bodyPr/>
                    <a:lstStyle/>
                    <a:p>
                      <a:pPr algn="ctr"/>
                      <a:r>
                        <a:rPr lang="en-US" dirty="0"/>
                        <a:t>Proposed ISD Speed (MPH)</a:t>
                      </a:r>
                    </a:p>
                  </a:txBody>
                  <a:tcPr anchor="ctr"/>
                </a:tc>
                <a:extLst>
                  <a:ext uri="{0D108BD9-81ED-4DB2-BD59-A6C34878D82A}">
                    <a16:rowId xmlns:a16="http://schemas.microsoft.com/office/drawing/2014/main" val="543233140"/>
                  </a:ext>
                </a:extLst>
              </a:tr>
              <a:tr h="457200">
                <a:tc rowSpan="2">
                  <a:txBody>
                    <a:bodyPr/>
                    <a:lstStyle/>
                    <a:p>
                      <a:pPr algn="ctr"/>
                      <a:r>
                        <a:rPr lang="en-US" dirty="0"/>
                        <a:t>Mellen Street</a:t>
                      </a:r>
                    </a:p>
                  </a:txBody>
                  <a:tcPr anchor="ctr"/>
                </a:tc>
                <a:tc>
                  <a:txBody>
                    <a:bodyPr/>
                    <a:lstStyle/>
                    <a:p>
                      <a:pPr algn="ctr"/>
                      <a:r>
                        <a:rPr lang="en-US" dirty="0"/>
                        <a:t>Left</a:t>
                      </a:r>
                    </a:p>
                  </a:txBody>
                  <a:tcPr anchor="ctr"/>
                </a:tc>
                <a:tc>
                  <a:txBody>
                    <a:bodyPr/>
                    <a:lstStyle/>
                    <a:p>
                      <a:pPr algn="ctr"/>
                      <a:r>
                        <a:rPr lang="en-US" dirty="0"/>
                        <a:t>390</a:t>
                      </a:r>
                    </a:p>
                  </a:txBody>
                  <a:tcPr anchor="ctr"/>
                </a:tc>
                <a:tc>
                  <a:txBody>
                    <a:bodyPr/>
                    <a:lstStyle/>
                    <a:p>
                      <a:pPr algn="ctr"/>
                      <a:r>
                        <a:rPr lang="en-US" dirty="0"/>
                        <a:t>35</a:t>
                      </a:r>
                    </a:p>
                  </a:txBody>
                  <a:tcPr anchor="ctr"/>
                </a:tc>
                <a:tc>
                  <a:txBody>
                    <a:bodyPr/>
                    <a:lstStyle/>
                    <a:p>
                      <a:pPr algn="ctr"/>
                      <a:r>
                        <a:rPr lang="en-US" dirty="0"/>
                        <a:t>56</a:t>
                      </a:r>
                    </a:p>
                  </a:txBody>
                  <a:tcPr anchor="ctr"/>
                </a:tc>
                <a:tc>
                  <a:txBody>
                    <a:bodyPr/>
                    <a:lstStyle/>
                    <a:p>
                      <a:pPr algn="ctr"/>
                      <a:r>
                        <a:rPr lang="en-US" dirty="0"/>
                        <a:t>&lt;20</a:t>
                      </a:r>
                    </a:p>
                  </a:txBody>
                  <a:tcPr anchor="ctr"/>
                </a:tc>
                <a:tc>
                  <a:txBody>
                    <a:bodyPr/>
                    <a:lstStyle/>
                    <a:p>
                      <a:pPr algn="ctr"/>
                      <a:r>
                        <a:rPr lang="en-US" dirty="0"/>
                        <a:t>69</a:t>
                      </a:r>
                    </a:p>
                  </a:txBody>
                  <a:tcPr anchor="ctr"/>
                </a:tc>
                <a:tc>
                  <a:txBody>
                    <a:bodyPr/>
                    <a:lstStyle/>
                    <a:p>
                      <a:pPr algn="ctr"/>
                      <a:r>
                        <a:rPr lang="en-US" dirty="0"/>
                        <a:t>&lt;20</a:t>
                      </a:r>
                    </a:p>
                  </a:txBody>
                  <a:tcPr anchor="ctr"/>
                </a:tc>
                <a:extLst>
                  <a:ext uri="{0D108BD9-81ED-4DB2-BD59-A6C34878D82A}">
                    <a16:rowId xmlns:a16="http://schemas.microsoft.com/office/drawing/2014/main" val="1513708442"/>
                  </a:ext>
                </a:extLst>
              </a:tr>
              <a:tr h="457200">
                <a:tc vMerge="1">
                  <a:txBody>
                    <a:bodyPr/>
                    <a:lstStyle/>
                    <a:p>
                      <a:pPr algn="ctr"/>
                      <a:endParaRPr lang="en-US" dirty="0"/>
                    </a:p>
                  </a:txBody>
                  <a:tcPr anchor="ctr"/>
                </a:tc>
                <a:tc>
                  <a:txBody>
                    <a:bodyPr/>
                    <a:lstStyle/>
                    <a:p>
                      <a:pPr algn="ctr"/>
                      <a:r>
                        <a:rPr lang="en-US" dirty="0"/>
                        <a:t>Right</a:t>
                      </a:r>
                    </a:p>
                  </a:txBody>
                  <a:tcPr anchor="ctr"/>
                </a:tc>
                <a:tc>
                  <a:txBody>
                    <a:bodyPr/>
                    <a:lstStyle/>
                    <a:p>
                      <a:pPr algn="ctr"/>
                      <a:r>
                        <a:rPr lang="en-US" dirty="0"/>
                        <a:t>390</a:t>
                      </a:r>
                    </a:p>
                  </a:txBody>
                  <a:tcPr anchor="ctr"/>
                </a:tc>
                <a:tc>
                  <a:txBody>
                    <a:bodyPr/>
                    <a:lstStyle/>
                    <a:p>
                      <a:pPr algn="ctr"/>
                      <a:r>
                        <a:rPr lang="en-US" dirty="0"/>
                        <a:t>35</a:t>
                      </a:r>
                    </a:p>
                  </a:txBody>
                  <a:tcPr anchor="ctr"/>
                </a:tc>
                <a:tc>
                  <a:txBody>
                    <a:bodyPr/>
                    <a:lstStyle/>
                    <a:p>
                      <a:pPr algn="ctr"/>
                      <a:r>
                        <a:rPr lang="en-US" dirty="0"/>
                        <a:t>77</a:t>
                      </a:r>
                    </a:p>
                  </a:txBody>
                  <a:tcPr anchor="ctr"/>
                </a:tc>
                <a:tc>
                  <a:txBody>
                    <a:bodyPr/>
                    <a:lstStyle/>
                    <a:p>
                      <a:pPr algn="ctr"/>
                      <a:r>
                        <a:rPr lang="en-US" dirty="0"/>
                        <a:t>&lt;20</a:t>
                      </a:r>
                    </a:p>
                  </a:txBody>
                  <a:tcPr anchor="ctr"/>
                </a:tc>
                <a:tc>
                  <a:txBody>
                    <a:bodyPr/>
                    <a:lstStyle/>
                    <a:p>
                      <a:pPr algn="ctr"/>
                      <a:r>
                        <a:rPr lang="en-US" dirty="0"/>
                        <a:t>136</a:t>
                      </a:r>
                    </a:p>
                  </a:txBody>
                  <a:tcPr anchor="ctr"/>
                </a:tc>
                <a:tc>
                  <a:txBody>
                    <a:bodyPr/>
                    <a:lstStyle/>
                    <a:p>
                      <a:pPr algn="ctr"/>
                      <a:r>
                        <a:rPr lang="en-US" dirty="0"/>
                        <a:t>&lt;20</a:t>
                      </a:r>
                    </a:p>
                  </a:txBody>
                  <a:tcPr anchor="ctr"/>
                </a:tc>
                <a:extLst>
                  <a:ext uri="{0D108BD9-81ED-4DB2-BD59-A6C34878D82A}">
                    <a16:rowId xmlns:a16="http://schemas.microsoft.com/office/drawing/2014/main" val="3064326003"/>
                  </a:ext>
                </a:extLst>
              </a:tr>
            </a:tbl>
          </a:graphicData>
        </a:graphic>
      </p:graphicFrame>
    </p:spTree>
    <p:extLst>
      <p:ext uri="{BB962C8B-B14F-4D97-AF65-F5344CB8AC3E}">
        <p14:creationId xmlns:p14="http://schemas.microsoft.com/office/powerpoint/2010/main" val="572560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ED49C-97FF-37B8-A6DE-2BA158FCBD06}"/>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4EA01AD-EBE1-90DA-571A-A1D5C40AF34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p:blipFill>
        <p:spPr>
          <a:xfrm>
            <a:off x="1503924" y="226695"/>
            <a:ext cx="9184152" cy="5943600"/>
          </a:xfrm>
        </p:spPr>
      </p:pic>
      <p:cxnSp>
        <p:nvCxnSpPr>
          <p:cNvPr id="2" name="Straight Connector 1">
            <a:extLst>
              <a:ext uri="{FF2B5EF4-FFF2-40B4-BE49-F238E27FC236}">
                <a16:creationId xmlns:a16="http://schemas.microsoft.com/office/drawing/2014/main" id="{B4847E09-CC4F-2C93-4E0B-2278FA6CA134}"/>
              </a:ext>
            </a:extLst>
          </p:cNvPr>
          <p:cNvCxnSpPr>
            <a:cxnSpLocks/>
          </p:cNvCxnSpPr>
          <p:nvPr/>
        </p:nvCxnSpPr>
        <p:spPr>
          <a:xfrm flipH="1" flipV="1">
            <a:off x="4585157" y="3552345"/>
            <a:ext cx="1844826" cy="669459"/>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906A242-4700-22B9-E57E-1C3436A8FB5A}"/>
              </a:ext>
            </a:extLst>
          </p:cNvPr>
          <p:cNvCxnSpPr>
            <a:cxnSpLocks/>
          </p:cNvCxnSpPr>
          <p:nvPr/>
        </p:nvCxnSpPr>
        <p:spPr>
          <a:xfrm flipV="1">
            <a:off x="6429983" y="3861531"/>
            <a:ext cx="983893" cy="360273"/>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8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52BC5-2621-417D-7730-763211DDDA77}"/>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F97F661B-73D0-90AE-5308-68384CAF874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p:blipFill>
        <p:spPr>
          <a:xfrm>
            <a:off x="1503926" y="254127"/>
            <a:ext cx="9184147" cy="5943600"/>
          </a:xfrm>
        </p:spPr>
      </p:pic>
      <p:cxnSp>
        <p:nvCxnSpPr>
          <p:cNvPr id="2" name="Straight Connector 1">
            <a:extLst>
              <a:ext uri="{FF2B5EF4-FFF2-40B4-BE49-F238E27FC236}">
                <a16:creationId xmlns:a16="http://schemas.microsoft.com/office/drawing/2014/main" id="{B5FDF338-41FB-9E06-4B75-7BC80005AC34}"/>
              </a:ext>
            </a:extLst>
          </p:cNvPr>
          <p:cNvCxnSpPr>
            <a:cxnSpLocks/>
          </p:cNvCxnSpPr>
          <p:nvPr/>
        </p:nvCxnSpPr>
        <p:spPr>
          <a:xfrm flipH="1" flipV="1">
            <a:off x="3045279" y="3586843"/>
            <a:ext cx="3388413" cy="659525"/>
          </a:xfrm>
          <a:prstGeom prst="line">
            <a:avLst/>
          </a:prstGeom>
          <a:ln w="38100">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7D47820-B804-9AC1-0D38-07ABB38F9B75}"/>
              </a:ext>
            </a:extLst>
          </p:cNvPr>
          <p:cNvCxnSpPr>
            <a:cxnSpLocks/>
          </p:cNvCxnSpPr>
          <p:nvPr/>
        </p:nvCxnSpPr>
        <p:spPr>
          <a:xfrm flipH="1">
            <a:off x="6433692" y="4071257"/>
            <a:ext cx="1308772" cy="175111"/>
          </a:xfrm>
          <a:prstGeom prst="line">
            <a:avLst/>
          </a:prstGeom>
          <a:ln w="38100">
            <a:solidFill>
              <a:srgbClr val="FF99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14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0E598-D101-AD2D-E695-48E1554D2F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AFCF294-B780-1A07-04B6-11660DDCBC7A}"/>
              </a:ext>
            </a:extLst>
          </p:cNvPr>
          <p:cNvPicPr>
            <a:picLocks noChangeAspect="1"/>
          </p:cNvPicPr>
          <p:nvPr/>
        </p:nvPicPr>
        <p:blipFill>
          <a:blip r:embed="rId2"/>
          <a:stretch>
            <a:fillRect/>
          </a:stretch>
        </p:blipFill>
        <p:spPr>
          <a:xfrm>
            <a:off x="197888" y="685800"/>
            <a:ext cx="11796223" cy="5486400"/>
          </a:xfrm>
          <a:prstGeom prst="rect">
            <a:avLst/>
          </a:prstGeom>
        </p:spPr>
      </p:pic>
    </p:spTree>
    <p:extLst>
      <p:ext uri="{BB962C8B-B14F-4D97-AF65-F5344CB8AC3E}">
        <p14:creationId xmlns:p14="http://schemas.microsoft.com/office/powerpoint/2010/main" val="1115994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644D5-0814-40A3-8BEA-6144D1C681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B112EF-BAD5-7969-0242-7CD5A23E86DA}"/>
              </a:ext>
            </a:extLst>
          </p:cNvPr>
          <p:cNvPicPr>
            <a:picLocks noChangeAspect="1"/>
          </p:cNvPicPr>
          <p:nvPr/>
        </p:nvPicPr>
        <p:blipFill>
          <a:blip r:embed="rId2"/>
          <a:stretch>
            <a:fillRect/>
          </a:stretch>
        </p:blipFill>
        <p:spPr>
          <a:xfrm>
            <a:off x="375439" y="661601"/>
            <a:ext cx="11441122" cy="5534797"/>
          </a:xfrm>
          <a:prstGeom prst="rect">
            <a:avLst/>
          </a:prstGeom>
        </p:spPr>
      </p:pic>
    </p:spTree>
    <p:extLst>
      <p:ext uri="{BB962C8B-B14F-4D97-AF65-F5344CB8AC3E}">
        <p14:creationId xmlns:p14="http://schemas.microsoft.com/office/powerpoint/2010/main" val="1886032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1388-F149-E3F9-92F5-2810DC4E045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ISD Design Exceptions</a:t>
            </a:r>
          </a:p>
        </p:txBody>
      </p:sp>
      <p:sp>
        <p:nvSpPr>
          <p:cNvPr id="4" name="TextBox 3">
            <a:extLst>
              <a:ext uri="{FF2B5EF4-FFF2-40B4-BE49-F238E27FC236}">
                <a16:creationId xmlns:a16="http://schemas.microsoft.com/office/drawing/2014/main" id="{66DBC733-2864-E195-1637-CF28BA0766C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8" name="Content Placeholder 7">
            <a:extLst>
              <a:ext uri="{FF2B5EF4-FFF2-40B4-BE49-F238E27FC236}">
                <a16:creationId xmlns:a16="http://schemas.microsoft.com/office/drawing/2014/main" id="{3B3084B4-0CC2-4A93-6396-8031146E43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383382"/>
            <a:ext cx="10058400" cy="4726236"/>
          </a:xfrm>
        </p:spPr>
      </p:pic>
    </p:spTree>
    <p:extLst>
      <p:ext uri="{BB962C8B-B14F-4D97-AF65-F5344CB8AC3E}">
        <p14:creationId xmlns:p14="http://schemas.microsoft.com/office/powerpoint/2010/main" val="3168804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341F1-791D-E5B1-7387-BA0C7F575792}"/>
            </a:ext>
          </a:extLst>
        </p:cNvPr>
        <p:cNvGrpSpPr/>
        <p:nvPr/>
      </p:nvGrpSpPr>
      <p:grpSpPr>
        <a:xfrm>
          <a:off x="0" y="0"/>
          <a:ext cx="0" cy="0"/>
          <a:chOff x="0" y="0"/>
          <a:chExt cx="0" cy="0"/>
        </a:xfrm>
      </p:grpSpPr>
      <p:pic>
        <p:nvPicPr>
          <p:cNvPr id="7" name="Content Placeholder 6" descr="A table of data with text&#10;&#10;AI-generated content may be incorrect.">
            <a:extLst>
              <a:ext uri="{FF2B5EF4-FFF2-40B4-BE49-F238E27FC236}">
                <a16:creationId xmlns:a16="http://schemas.microsoft.com/office/drawing/2014/main" id="{B43DF1CB-4DE2-B61A-A039-4E24D99240E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7372" t="6436" r="9155" b="17611"/>
          <a:stretch>
            <a:fillRect/>
          </a:stretch>
        </p:blipFill>
        <p:spPr>
          <a:xfrm>
            <a:off x="3398991" y="468298"/>
            <a:ext cx="8340725" cy="5865812"/>
          </a:xfrm>
        </p:spPr>
      </p:pic>
      <p:sp>
        <p:nvSpPr>
          <p:cNvPr id="4" name="TextBox 3">
            <a:extLst>
              <a:ext uri="{FF2B5EF4-FFF2-40B4-BE49-F238E27FC236}">
                <a16:creationId xmlns:a16="http://schemas.microsoft.com/office/drawing/2014/main" id="{4F14C608-BA1E-5950-01ED-18A5491E8CD6}"/>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9" name="Picture 8">
            <a:extLst>
              <a:ext uri="{FF2B5EF4-FFF2-40B4-BE49-F238E27FC236}">
                <a16:creationId xmlns:a16="http://schemas.microsoft.com/office/drawing/2014/main" id="{DB8F57E1-7196-D7B2-D0FE-28861D2E69CD}"/>
              </a:ext>
            </a:extLst>
          </p:cNvPr>
          <p:cNvPicPr>
            <a:picLocks noChangeAspect="1"/>
          </p:cNvPicPr>
          <p:nvPr/>
        </p:nvPicPr>
        <p:blipFill>
          <a:blip r:embed="rId3"/>
          <a:stretch>
            <a:fillRect/>
          </a:stretch>
        </p:blipFill>
        <p:spPr>
          <a:xfrm>
            <a:off x="264534" y="523890"/>
            <a:ext cx="3462828" cy="1621677"/>
          </a:xfrm>
          <a:prstGeom prst="rect">
            <a:avLst/>
          </a:prstGeom>
        </p:spPr>
      </p:pic>
      <p:sp>
        <p:nvSpPr>
          <p:cNvPr id="10" name="TextBox 9">
            <a:extLst>
              <a:ext uri="{FF2B5EF4-FFF2-40B4-BE49-F238E27FC236}">
                <a16:creationId xmlns:a16="http://schemas.microsoft.com/office/drawing/2014/main" id="{12FB5F68-3802-190E-2B81-F83FEB74FA33}"/>
              </a:ext>
            </a:extLst>
          </p:cNvPr>
          <p:cNvSpPr txBox="1"/>
          <p:nvPr/>
        </p:nvSpPr>
        <p:spPr>
          <a:xfrm>
            <a:off x="593632" y="2413337"/>
            <a:ext cx="2804631" cy="1015663"/>
          </a:xfrm>
          <a:prstGeom prst="rect">
            <a:avLst/>
          </a:prstGeom>
          <a:noFill/>
        </p:spPr>
        <p:txBody>
          <a:bodyPr wrap="square" rtlCol="0">
            <a:spAutoFit/>
          </a:bodyPr>
          <a:lstStyle/>
          <a:p>
            <a:pPr marL="285750" indent="-285750">
              <a:buClr>
                <a:srgbClr val="4A66AC"/>
              </a:buClr>
              <a:buFont typeface="Arial" panose="020B0604020202020204" pitchFamily="34" charset="0"/>
              <a:buChar char="•"/>
            </a:pPr>
            <a:r>
              <a:rPr lang="en-US" sz="2000" dirty="0">
                <a:solidFill>
                  <a:schemeClr val="tx1">
                    <a:lumMod val="75000"/>
                    <a:lumOff val="25000"/>
                  </a:schemeClr>
                </a:solidFill>
              </a:rPr>
              <a:t>38 Driveway ISDs improved from existing conditions </a:t>
            </a:r>
          </a:p>
        </p:txBody>
      </p:sp>
    </p:spTree>
    <p:extLst>
      <p:ext uri="{BB962C8B-B14F-4D97-AF65-F5344CB8AC3E}">
        <p14:creationId xmlns:p14="http://schemas.microsoft.com/office/powerpoint/2010/main" val="286825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7BF-B12F-1BC4-0744-0924AB434B5A}"/>
              </a:ext>
            </a:extLst>
          </p:cNvPr>
          <p:cNvSpPr>
            <a:spLocks noGrp="1"/>
          </p:cNvSpPr>
          <p:nvPr>
            <p:ph type="title"/>
          </p:nvPr>
        </p:nvSpPr>
        <p:spPr/>
        <p:txBody>
          <a:bodyPr/>
          <a:lstStyle/>
          <a:p>
            <a:r>
              <a:rPr lang="en-US">
                <a:solidFill>
                  <a:srgbClr val="4A66AC"/>
                </a:solidFill>
                <a:latin typeface="Century Schoolbook" panose="02040604050505020304" pitchFamily="18" charset="0"/>
              </a:rPr>
              <a:t>General Project Information</a:t>
            </a:r>
          </a:p>
        </p:txBody>
      </p:sp>
      <p:sp>
        <p:nvSpPr>
          <p:cNvPr id="6" name="Content Placeholder 5">
            <a:extLst>
              <a:ext uri="{FF2B5EF4-FFF2-40B4-BE49-F238E27FC236}">
                <a16:creationId xmlns:a16="http://schemas.microsoft.com/office/drawing/2014/main" id="{C80E275B-BC34-83D9-D2D0-CCD002F8F412}"/>
              </a:ext>
            </a:extLst>
          </p:cNvPr>
          <p:cNvSpPr>
            <a:spLocks noGrp="1"/>
          </p:cNvSpPr>
          <p:nvPr>
            <p:ph sz="quarter" idx="4"/>
          </p:nvPr>
        </p:nvSpPr>
        <p:spPr>
          <a:xfrm>
            <a:off x="1097280" y="4253640"/>
            <a:ext cx="5059678" cy="1407437"/>
          </a:xfrm>
        </p:spPr>
        <p:txBody>
          <a:bodyPr>
            <a:normAutofit lnSpcReduction="10000"/>
          </a:bodyPr>
          <a:lstStyle/>
          <a:p>
            <a:pPr marL="0" indent="0">
              <a:spcAft>
                <a:spcPts val="600"/>
              </a:spcAft>
              <a:buNone/>
            </a:pPr>
            <a:r>
              <a:rPr lang="en-US" b="1" dirty="0">
                <a:latin typeface="Franklin Gothic Book" panose="020B0503020102020204" pitchFamily="34" charset="0"/>
              </a:rPr>
              <a:t>Project Schedule</a:t>
            </a:r>
          </a:p>
          <a:p>
            <a:pPr lvl="1">
              <a:buFont typeface="Arial" panose="020B0604020202020204" pitchFamily="34" charset="0"/>
              <a:buChar char="•"/>
            </a:pPr>
            <a:r>
              <a:rPr lang="en-US" sz="2000" dirty="0">
                <a:latin typeface="Franklin Gothic Book" panose="020B0503020102020204" pitchFamily="34" charset="0"/>
              </a:rPr>
              <a:t>Contract Documents: September 2026</a:t>
            </a:r>
          </a:p>
          <a:p>
            <a:pPr lvl="1">
              <a:buFont typeface="Arial" panose="020B0604020202020204" pitchFamily="34" charset="0"/>
              <a:buChar char="•"/>
            </a:pPr>
            <a:r>
              <a:rPr lang="en-US" sz="2000" dirty="0">
                <a:latin typeface="Franklin Gothic Book" panose="020B0503020102020204" pitchFamily="34" charset="0"/>
              </a:rPr>
              <a:t>Advertising: December 2026</a:t>
            </a:r>
          </a:p>
          <a:p>
            <a:pPr lvl="1">
              <a:buFont typeface="Arial" panose="020B0604020202020204" pitchFamily="34" charset="0"/>
              <a:buChar char="•"/>
            </a:pPr>
            <a:r>
              <a:rPr lang="en-US" sz="2000" dirty="0">
                <a:latin typeface="Franklin Gothic Book" panose="020B0503020102020204" pitchFamily="34" charset="0"/>
              </a:rPr>
              <a:t>Construction: April 2027</a:t>
            </a:r>
          </a:p>
          <a:p>
            <a:endParaRPr lang="en-US" dirty="0"/>
          </a:p>
        </p:txBody>
      </p:sp>
      <p:sp>
        <p:nvSpPr>
          <p:cNvPr id="3" name="TextBox 2">
            <a:extLst>
              <a:ext uri="{FF2B5EF4-FFF2-40B4-BE49-F238E27FC236}">
                <a16:creationId xmlns:a16="http://schemas.microsoft.com/office/drawing/2014/main" id="{40E704A4-9AE5-BB02-542F-8CDC380E2BA3}"/>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4" name="Content Placeholder 5">
            <a:extLst>
              <a:ext uri="{FF2B5EF4-FFF2-40B4-BE49-F238E27FC236}">
                <a16:creationId xmlns:a16="http://schemas.microsoft.com/office/drawing/2014/main" id="{EC39FC51-DD57-0BBA-1076-B708FECD59DE}"/>
              </a:ext>
            </a:extLst>
          </p:cNvPr>
          <p:cNvSpPr txBox="1">
            <a:spLocks/>
          </p:cNvSpPr>
          <p:nvPr/>
        </p:nvSpPr>
        <p:spPr>
          <a:xfrm>
            <a:off x="6562943" y="4253640"/>
            <a:ext cx="5059678" cy="140743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600"/>
              </a:spcAft>
              <a:buFont typeface="Calibri" panose="020F0502020204030204" pitchFamily="34" charset="0"/>
              <a:buNone/>
            </a:pPr>
            <a:r>
              <a:rPr lang="en-US" b="1" dirty="0">
                <a:latin typeface="Franklin Gothic Book" panose="020B0503020102020204" pitchFamily="34" charset="0"/>
              </a:rPr>
              <a:t>Project Cost</a:t>
            </a:r>
          </a:p>
          <a:p>
            <a:pPr lvl="1">
              <a:buFont typeface="Arial" panose="020B0604020202020204" pitchFamily="34" charset="0"/>
              <a:buChar char="•"/>
            </a:pPr>
            <a:r>
              <a:rPr lang="en-US" sz="2000" dirty="0">
                <a:latin typeface="Franklin Gothic Book" panose="020B0503020102020204" pitchFamily="34" charset="0"/>
              </a:rPr>
              <a:t>Total Construction Cost: $12,600,000</a:t>
            </a:r>
          </a:p>
          <a:p>
            <a:pPr lvl="1">
              <a:buFont typeface="Arial" panose="020B0604020202020204" pitchFamily="34" charset="0"/>
              <a:buChar char="•"/>
            </a:pPr>
            <a:r>
              <a:rPr lang="en-US" sz="2000" dirty="0">
                <a:latin typeface="Franklin Gothic Book" panose="020B0503020102020204" pitchFamily="34" charset="0"/>
              </a:rPr>
              <a:t>Right of Way: $465,000</a:t>
            </a:r>
          </a:p>
          <a:p>
            <a:endParaRPr lang="en-US" dirty="0"/>
          </a:p>
        </p:txBody>
      </p:sp>
      <p:sp>
        <p:nvSpPr>
          <p:cNvPr id="5" name="Content Placeholder 5">
            <a:extLst>
              <a:ext uri="{FF2B5EF4-FFF2-40B4-BE49-F238E27FC236}">
                <a16:creationId xmlns:a16="http://schemas.microsoft.com/office/drawing/2014/main" id="{59D1DA67-739C-4A4D-C36A-333A596F9EF6}"/>
              </a:ext>
            </a:extLst>
          </p:cNvPr>
          <p:cNvSpPr txBox="1">
            <a:spLocks/>
          </p:cNvSpPr>
          <p:nvPr/>
        </p:nvSpPr>
        <p:spPr>
          <a:xfrm>
            <a:off x="1066800" y="1559034"/>
            <a:ext cx="10655808" cy="2513345"/>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600"/>
              </a:spcAft>
              <a:buFont typeface="Calibri" panose="020F0502020204030204" pitchFamily="34" charset="0"/>
              <a:buNone/>
            </a:pPr>
            <a:r>
              <a:rPr lang="en-US" sz="2200" b="1" dirty="0">
                <a:latin typeface="Franklin Gothic Book" panose="020B0503020102020204" pitchFamily="34" charset="0"/>
              </a:rPr>
              <a:t>Funding</a:t>
            </a:r>
          </a:p>
          <a:p>
            <a:pPr lvl="1">
              <a:buFont typeface="Arial" panose="020B0604020202020204" pitchFamily="34" charset="0"/>
              <a:buChar char="•"/>
            </a:pPr>
            <a:r>
              <a:rPr lang="en-US" sz="2200" u="sng" dirty="0">
                <a:latin typeface="Franklin Gothic Book" panose="020B0503020102020204" pitchFamily="34" charset="0"/>
              </a:rPr>
              <a:t>Project Design </a:t>
            </a:r>
          </a:p>
          <a:p>
            <a:pPr lvl="2">
              <a:buFont typeface="Arial" panose="020B0604020202020204" pitchFamily="34" charset="0"/>
              <a:buChar char="•"/>
            </a:pPr>
            <a:r>
              <a:rPr lang="en-US" sz="2200" dirty="0">
                <a:latin typeface="Franklin Gothic Book" panose="020B0503020102020204" pitchFamily="34" charset="0"/>
              </a:rPr>
              <a:t>City of Bristol</a:t>
            </a:r>
          </a:p>
          <a:p>
            <a:pPr marL="384048" lvl="2" indent="0">
              <a:buNone/>
            </a:pPr>
            <a:endParaRPr lang="en-US" sz="2200" dirty="0">
              <a:latin typeface="Franklin Gothic Book" panose="020B0503020102020204" pitchFamily="34" charset="0"/>
            </a:endParaRPr>
          </a:p>
          <a:p>
            <a:pPr lvl="1">
              <a:buFont typeface="Arial" panose="020B0604020202020204" pitchFamily="34" charset="0"/>
              <a:buChar char="•"/>
            </a:pPr>
            <a:r>
              <a:rPr lang="en-US" sz="2200" u="sng" dirty="0">
                <a:latin typeface="Franklin Gothic Book" panose="020B0503020102020204" pitchFamily="34" charset="0"/>
              </a:rPr>
              <a:t>Rights of Way, Construction Phase Cost </a:t>
            </a:r>
          </a:p>
          <a:p>
            <a:pPr lvl="2">
              <a:buFont typeface="Arial" panose="020B0604020202020204" pitchFamily="34" charset="0"/>
              <a:buChar char="•"/>
            </a:pPr>
            <a:r>
              <a:rPr lang="en-US" sz="2200" dirty="0">
                <a:latin typeface="Franklin Gothic Book" panose="020B0503020102020204" pitchFamily="34" charset="0"/>
              </a:rPr>
              <a:t>CT Department of Transportation</a:t>
            </a:r>
          </a:p>
          <a:p>
            <a:pPr lvl="2">
              <a:buFont typeface="Arial" panose="020B0604020202020204" pitchFamily="34" charset="0"/>
              <a:buChar char="•"/>
            </a:pPr>
            <a:r>
              <a:rPr lang="en-US" sz="2200" dirty="0">
                <a:latin typeface="Franklin Gothic Book" panose="020B0503020102020204" pitchFamily="34" charset="0"/>
              </a:rPr>
              <a:t>Department of Economic and Community Development – Community Investment Fund Grant</a:t>
            </a:r>
          </a:p>
          <a:p>
            <a:pPr marL="384048" lvl="2" indent="0">
              <a:buNone/>
            </a:pPr>
            <a:r>
              <a:rPr lang="en-US" sz="2200" dirty="0">
                <a:latin typeface="Franklin Gothic Book" panose="020B0503020102020204" pitchFamily="34" charset="0"/>
              </a:rPr>
              <a:t> </a:t>
            </a:r>
          </a:p>
          <a:p>
            <a:endParaRPr lang="en-US" dirty="0"/>
          </a:p>
        </p:txBody>
      </p:sp>
    </p:spTree>
    <p:extLst>
      <p:ext uri="{BB962C8B-B14F-4D97-AF65-F5344CB8AC3E}">
        <p14:creationId xmlns:p14="http://schemas.microsoft.com/office/powerpoint/2010/main" val="1963877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9A24-2C79-6686-71DB-3B0BA233D7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EF67D0-297F-09C3-3614-7063AB4C18AA}"/>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E8BC12EA-B0BB-3037-9A8B-B6CBC1780E1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42286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6FAF8-9D92-7D18-65D6-E907C131DB1F}"/>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932FE74-25FF-20FF-B45C-C0003C3F3BF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7745" t="6644" r="9688" b="24875"/>
          <a:stretch>
            <a:fillRect/>
          </a:stretch>
        </p:blipFill>
        <p:spPr>
          <a:xfrm>
            <a:off x="3327444" y="471259"/>
            <a:ext cx="8416500" cy="5394960"/>
          </a:xfrm>
        </p:spPr>
      </p:pic>
      <p:sp>
        <p:nvSpPr>
          <p:cNvPr id="4" name="TextBox 3">
            <a:extLst>
              <a:ext uri="{FF2B5EF4-FFF2-40B4-BE49-F238E27FC236}">
                <a16:creationId xmlns:a16="http://schemas.microsoft.com/office/drawing/2014/main" id="{5B0A6AB2-DC2F-D45D-63CB-0A11FD291017}"/>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9" name="Title 1">
            <a:extLst>
              <a:ext uri="{FF2B5EF4-FFF2-40B4-BE49-F238E27FC236}">
                <a16:creationId xmlns:a16="http://schemas.microsoft.com/office/drawing/2014/main" id="{A71C832E-B701-F965-BEAC-F6E414C04143}"/>
              </a:ext>
            </a:extLst>
          </p:cNvPr>
          <p:cNvSpPr txBox="1">
            <a:spLocks/>
          </p:cNvSpPr>
          <p:nvPr/>
        </p:nvSpPr>
        <p:spPr>
          <a:xfrm>
            <a:off x="448056" y="717091"/>
            <a:ext cx="2899982" cy="1157430"/>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dirty="0">
                <a:solidFill>
                  <a:srgbClr val="4A66AC"/>
                </a:solidFill>
                <a:latin typeface="Century Schoolbook" panose="02040604050505020304" pitchFamily="18" charset="0"/>
              </a:rPr>
              <a:t>ISD Design Exceptions</a:t>
            </a:r>
          </a:p>
        </p:txBody>
      </p:sp>
      <p:sp>
        <p:nvSpPr>
          <p:cNvPr id="15" name="TextBox 14">
            <a:extLst>
              <a:ext uri="{FF2B5EF4-FFF2-40B4-BE49-F238E27FC236}">
                <a16:creationId xmlns:a16="http://schemas.microsoft.com/office/drawing/2014/main" id="{83F3093B-D2C1-EAF2-BA47-B11339B2DD1A}"/>
              </a:ext>
            </a:extLst>
          </p:cNvPr>
          <p:cNvSpPr txBox="1"/>
          <p:nvPr/>
        </p:nvSpPr>
        <p:spPr>
          <a:xfrm>
            <a:off x="594361" y="2413337"/>
            <a:ext cx="2753677" cy="1015663"/>
          </a:xfrm>
          <a:prstGeom prst="rect">
            <a:avLst/>
          </a:prstGeom>
          <a:noFill/>
        </p:spPr>
        <p:txBody>
          <a:bodyPr wrap="square" rtlCol="0">
            <a:spAutoFit/>
          </a:bodyPr>
          <a:lstStyle/>
          <a:p>
            <a:pPr marL="285750" indent="-285750">
              <a:buClr>
                <a:srgbClr val="4A66AC"/>
              </a:buClr>
              <a:buFont typeface="Arial" panose="020B0604020202020204" pitchFamily="34" charset="0"/>
              <a:buChar char="•"/>
            </a:pPr>
            <a:r>
              <a:rPr lang="en-US" sz="2000" dirty="0">
                <a:solidFill>
                  <a:schemeClr val="tx1">
                    <a:lumMod val="75000"/>
                    <a:lumOff val="25000"/>
                  </a:schemeClr>
                </a:solidFill>
              </a:rPr>
              <a:t>34 Driveway ISDs match existing conditions </a:t>
            </a:r>
          </a:p>
        </p:txBody>
      </p:sp>
    </p:spTree>
    <p:extLst>
      <p:ext uri="{BB962C8B-B14F-4D97-AF65-F5344CB8AC3E}">
        <p14:creationId xmlns:p14="http://schemas.microsoft.com/office/powerpoint/2010/main" val="381907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62366-C6A6-BE6C-7F2A-CB765AD480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784D28-425C-571B-44E9-99538F1527F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13B5EAA-844F-192C-8A19-3E2D447CFED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205970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AB03D5-88FE-D4D6-02EC-DE65E951B980}"/>
              </a:ext>
            </a:extLst>
          </p:cNvPr>
          <p:cNvSpPr>
            <a:spLocks noGrp="1"/>
          </p:cNvSpPr>
          <p:nvPr>
            <p:ph type="title"/>
          </p:nvPr>
        </p:nvSpPr>
        <p:spPr/>
        <p:txBody>
          <a:bodyPr/>
          <a:lstStyle/>
          <a:p>
            <a:r>
              <a:rPr lang="en-US" dirty="0">
                <a:solidFill>
                  <a:srgbClr val="4A66AC"/>
                </a:solidFill>
              </a:rPr>
              <a:t>ISD Design Exceptions</a:t>
            </a:r>
          </a:p>
        </p:txBody>
      </p:sp>
      <p:pic>
        <p:nvPicPr>
          <p:cNvPr id="5" name="Content Placeholder 4" descr="A computer screen shot of a computer&#10;&#10;AI-generated content may be incorrect.">
            <a:extLst>
              <a:ext uri="{FF2B5EF4-FFF2-40B4-BE49-F238E27FC236}">
                <a16:creationId xmlns:a16="http://schemas.microsoft.com/office/drawing/2014/main" id="{99291760-67DA-963D-C07E-1EDA6565CB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124" t="6833" r="9713" b="84108"/>
          <a:stretch>
            <a:fillRect/>
          </a:stretch>
        </p:blipFill>
        <p:spPr>
          <a:xfrm>
            <a:off x="999527" y="2656931"/>
            <a:ext cx="10192946" cy="868680"/>
          </a:xfrm>
        </p:spPr>
      </p:pic>
      <p:sp>
        <p:nvSpPr>
          <p:cNvPr id="9" name="TextBox 8">
            <a:extLst>
              <a:ext uri="{FF2B5EF4-FFF2-40B4-BE49-F238E27FC236}">
                <a16:creationId xmlns:a16="http://schemas.microsoft.com/office/drawing/2014/main" id="{E1BCF82F-E5D6-0FD0-8ACC-B6C27B6C2570}"/>
              </a:ext>
            </a:extLst>
          </p:cNvPr>
          <p:cNvSpPr txBox="1"/>
          <p:nvPr/>
        </p:nvSpPr>
        <p:spPr>
          <a:xfrm>
            <a:off x="1198880" y="1430716"/>
            <a:ext cx="10632815" cy="707886"/>
          </a:xfrm>
          <a:prstGeom prst="rect">
            <a:avLst/>
          </a:prstGeom>
          <a:noFill/>
        </p:spPr>
        <p:txBody>
          <a:bodyPr wrap="square" rtlCol="0">
            <a:spAutoFit/>
          </a:bodyPr>
          <a:lstStyle/>
          <a:p>
            <a:pPr marL="285750" indent="-285750">
              <a:buClr>
                <a:srgbClr val="4A66AC"/>
              </a:buClr>
              <a:buFont typeface="Arial" panose="020B0604020202020204" pitchFamily="34" charset="0"/>
              <a:buChar char="•"/>
            </a:pPr>
            <a:r>
              <a:rPr lang="en-US" sz="2000" dirty="0">
                <a:solidFill>
                  <a:schemeClr val="tx1">
                    <a:lumMod val="75000"/>
                    <a:lumOff val="25000"/>
                  </a:schemeClr>
                </a:solidFill>
              </a:rPr>
              <a:t>1 intersection ISD value decreases from existing conditions</a:t>
            </a:r>
          </a:p>
          <a:p>
            <a:pPr marL="742950" lvl="1" indent="-285750">
              <a:buClr>
                <a:srgbClr val="4A66AC"/>
              </a:buClr>
              <a:buFont typeface="Arial" panose="020B0604020202020204" pitchFamily="34" charset="0"/>
              <a:buChar char="•"/>
            </a:pPr>
            <a:r>
              <a:rPr lang="en-US" sz="2000" dirty="0">
                <a:solidFill>
                  <a:schemeClr val="tx1">
                    <a:lumMod val="75000"/>
                    <a:lumOff val="25000"/>
                  </a:schemeClr>
                </a:solidFill>
              </a:rPr>
              <a:t>220 Riverside Avenue  </a:t>
            </a:r>
          </a:p>
        </p:txBody>
      </p:sp>
    </p:spTree>
    <p:extLst>
      <p:ext uri="{BB962C8B-B14F-4D97-AF65-F5344CB8AC3E}">
        <p14:creationId xmlns:p14="http://schemas.microsoft.com/office/powerpoint/2010/main" val="1684226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B2967-C92A-1AD8-47DC-F77D3D477A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A90B2D-3CF5-1E14-8C5C-065B864545BF}"/>
              </a:ext>
            </a:extLst>
          </p:cNvPr>
          <p:cNvSpPr>
            <a:spLocks noGrp="1"/>
          </p:cNvSpPr>
          <p:nvPr>
            <p:ph type="title"/>
          </p:nvPr>
        </p:nvSpPr>
        <p:spPr/>
        <p:txBody>
          <a:bodyPr/>
          <a:lstStyle/>
          <a:p>
            <a:r>
              <a:rPr lang="en-US" dirty="0">
                <a:solidFill>
                  <a:srgbClr val="4A66AC"/>
                </a:solidFill>
              </a:rPr>
              <a:t>220 Riverside Avenue</a:t>
            </a:r>
          </a:p>
        </p:txBody>
      </p:sp>
      <p:pic>
        <p:nvPicPr>
          <p:cNvPr id="11" name="Picture 10">
            <a:extLst>
              <a:ext uri="{FF2B5EF4-FFF2-40B4-BE49-F238E27FC236}">
                <a16:creationId xmlns:a16="http://schemas.microsoft.com/office/drawing/2014/main" id="{B87E3620-332A-333B-1862-ADF76B55B6C1}"/>
              </a:ext>
            </a:extLst>
          </p:cNvPr>
          <p:cNvPicPr>
            <a:picLocks noChangeAspect="1"/>
          </p:cNvPicPr>
          <p:nvPr/>
        </p:nvPicPr>
        <p:blipFill>
          <a:blip r:embed="rId2"/>
          <a:stretch>
            <a:fillRect/>
          </a:stretch>
        </p:blipFill>
        <p:spPr>
          <a:xfrm>
            <a:off x="1358035" y="2313433"/>
            <a:ext cx="9475930" cy="3931920"/>
          </a:xfrm>
          <a:prstGeom prst="rect">
            <a:avLst/>
          </a:prstGeom>
        </p:spPr>
      </p:pic>
      <p:sp>
        <p:nvSpPr>
          <p:cNvPr id="15" name="Content Placeholder 14">
            <a:extLst>
              <a:ext uri="{FF2B5EF4-FFF2-40B4-BE49-F238E27FC236}">
                <a16:creationId xmlns:a16="http://schemas.microsoft.com/office/drawing/2014/main" id="{BD0D7C35-6EA8-491E-9F80-C5155C510913}"/>
              </a:ext>
            </a:extLst>
          </p:cNvPr>
          <p:cNvSpPr>
            <a:spLocks noGrp="1"/>
          </p:cNvSpPr>
          <p:nvPr>
            <p:ph idx="1"/>
          </p:nvPr>
        </p:nvSpPr>
        <p:spPr>
          <a:xfrm>
            <a:off x="1066800" y="1323220"/>
            <a:ext cx="10058400" cy="1255388"/>
          </a:xfrm>
        </p:spPr>
        <p:txBody>
          <a:bodyPr/>
          <a:lstStyle/>
          <a:p>
            <a:pPr marL="285750" indent="-285750">
              <a:buClr>
                <a:srgbClr val="4A66AC"/>
              </a:buClr>
              <a:buFont typeface="Arial" panose="020B0604020202020204" pitchFamily="34" charset="0"/>
              <a:buChar char="•"/>
            </a:pPr>
            <a:r>
              <a:rPr lang="en-US" dirty="0"/>
              <a:t>Existing Driveway Configuration:</a:t>
            </a:r>
          </a:p>
          <a:p>
            <a:pPr marL="742950" lvl="1" indent="-285750">
              <a:buClr>
                <a:srgbClr val="4A66AC"/>
              </a:buClr>
              <a:buFont typeface="Arial" panose="020B0604020202020204" pitchFamily="34" charset="0"/>
              <a:buChar char="•"/>
            </a:pPr>
            <a:r>
              <a:rPr lang="en-US" sz="2000" dirty="0"/>
              <a:t>2 Aprons – 33’ &amp; 34’ wide</a:t>
            </a:r>
          </a:p>
          <a:p>
            <a:pPr marL="742950" lvl="1" indent="-285750">
              <a:buClr>
                <a:srgbClr val="4A66AC"/>
              </a:buClr>
              <a:buFont typeface="Arial" panose="020B0604020202020204" pitchFamily="34" charset="0"/>
              <a:buChar char="•"/>
            </a:pPr>
            <a:r>
              <a:rPr lang="en-US" sz="2000" dirty="0"/>
              <a:t>16’ separation between them </a:t>
            </a:r>
          </a:p>
          <a:p>
            <a:endParaRPr lang="en-US" dirty="0"/>
          </a:p>
        </p:txBody>
      </p:sp>
    </p:spTree>
    <p:extLst>
      <p:ext uri="{BB962C8B-B14F-4D97-AF65-F5344CB8AC3E}">
        <p14:creationId xmlns:p14="http://schemas.microsoft.com/office/powerpoint/2010/main" val="3603241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4A3D-7C0F-B4DD-F4A9-B82ABF9C21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35704D-CEED-5FD9-BF33-04F0E475F2D0}"/>
              </a:ext>
            </a:extLst>
          </p:cNvPr>
          <p:cNvSpPr>
            <a:spLocks noGrp="1"/>
          </p:cNvSpPr>
          <p:nvPr>
            <p:ph type="title"/>
          </p:nvPr>
        </p:nvSpPr>
        <p:spPr/>
        <p:txBody>
          <a:bodyPr/>
          <a:lstStyle/>
          <a:p>
            <a:r>
              <a:rPr lang="en-US" dirty="0">
                <a:solidFill>
                  <a:srgbClr val="4A66AC"/>
                </a:solidFill>
              </a:rPr>
              <a:t>220 Riverside Avenue</a:t>
            </a:r>
          </a:p>
        </p:txBody>
      </p:sp>
      <p:pic>
        <p:nvPicPr>
          <p:cNvPr id="11" name="Picture 10">
            <a:extLst>
              <a:ext uri="{FF2B5EF4-FFF2-40B4-BE49-F238E27FC236}">
                <a16:creationId xmlns:a16="http://schemas.microsoft.com/office/drawing/2014/main" id="{A7FD8227-0A36-1712-D038-F86CF6DADD53}"/>
              </a:ext>
            </a:extLst>
          </p:cNvPr>
          <p:cNvPicPr>
            <a:picLocks noChangeAspect="1"/>
          </p:cNvPicPr>
          <p:nvPr/>
        </p:nvPicPr>
        <p:blipFill>
          <a:blip r:embed="rId2"/>
          <a:stretch>
            <a:fillRect/>
          </a:stretch>
        </p:blipFill>
        <p:spPr>
          <a:xfrm>
            <a:off x="1578405" y="2578608"/>
            <a:ext cx="9035190" cy="3749040"/>
          </a:xfrm>
          <a:prstGeom prst="rect">
            <a:avLst/>
          </a:prstGeom>
        </p:spPr>
      </p:pic>
      <p:sp>
        <p:nvSpPr>
          <p:cNvPr id="15" name="Content Placeholder 14">
            <a:extLst>
              <a:ext uri="{FF2B5EF4-FFF2-40B4-BE49-F238E27FC236}">
                <a16:creationId xmlns:a16="http://schemas.microsoft.com/office/drawing/2014/main" id="{60FC0871-669A-83BD-5540-661257AF03A0}"/>
              </a:ext>
            </a:extLst>
          </p:cNvPr>
          <p:cNvSpPr>
            <a:spLocks noGrp="1"/>
          </p:cNvSpPr>
          <p:nvPr>
            <p:ph idx="1"/>
          </p:nvPr>
        </p:nvSpPr>
        <p:spPr>
          <a:xfrm>
            <a:off x="1066800" y="1323220"/>
            <a:ext cx="10058400" cy="1255388"/>
          </a:xfrm>
        </p:spPr>
        <p:txBody>
          <a:bodyPr>
            <a:normAutofit fontScale="92500" lnSpcReduction="20000"/>
          </a:bodyPr>
          <a:lstStyle/>
          <a:p>
            <a:pPr marL="285750" indent="-285750">
              <a:buClr>
                <a:srgbClr val="4A66AC"/>
              </a:buClr>
              <a:buFont typeface="Arial" panose="020B0604020202020204" pitchFamily="34" charset="0"/>
              <a:buChar char="•"/>
            </a:pPr>
            <a:r>
              <a:rPr lang="en-US" sz="2200" dirty="0"/>
              <a:t>Proposed Driveway Configuration:</a:t>
            </a:r>
          </a:p>
          <a:p>
            <a:pPr marL="742950" lvl="1" indent="-285750">
              <a:buClr>
                <a:srgbClr val="4A66AC"/>
              </a:buClr>
              <a:buFont typeface="Arial" panose="020B0604020202020204" pitchFamily="34" charset="0"/>
              <a:buChar char="•"/>
            </a:pPr>
            <a:r>
              <a:rPr lang="en-US" sz="2200" dirty="0"/>
              <a:t>2 Aprons – 20’ wide</a:t>
            </a:r>
          </a:p>
          <a:p>
            <a:pPr marL="742950" lvl="1" indent="-285750">
              <a:buClr>
                <a:srgbClr val="4A66AC"/>
              </a:buClr>
              <a:buFont typeface="Arial" panose="020B0604020202020204" pitchFamily="34" charset="0"/>
              <a:buChar char="•"/>
            </a:pPr>
            <a:r>
              <a:rPr lang="en-US" sz="2200" dirty="0"/>
              <a:t>18’ from property line</a:t>
            </a:r>
          </a:p>
          <a:p>
            <a:pPr marL="742950" lvl="1" indent="-285750">
              <a:buClr>
                <a:srgbClr val="4A66AC"/>
              </a:buClr>
              <a:buFont typeface="Arial" panose="020B0604020202020204" pitchFamily="34" charset="0"/>
              <a:buChar char="•"/>
            </a:pPr>
            <a:r>
              <a:rPr lang="en-US" sz="2200" dirty="0"/>
              <a:t>44’ separation between them </a:t>
            </a:r>
          </a:p>
          <a:p>
            <a:endParaRPr lang="en-US" dirty="0"/>
          </a:p>
        </p:txBody>
      </p:sp>
    </p:spTree>
    <p:extLst>
      <p:ext uri="{BB962C8B-B14F-4D97-AF65-F5344CB8AC3E}">
        <p14:creationId xmlns:p14="http://schemas.microsoft.com/office/powerpoint/2010/main" val="2381744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9442A-12C9-1C40-7BCB-D20AD90755B5}"/>
            </a:ext>
          </a:extLst>
        </p:cNvPr>
        <p:cNvGrpSpPr/>
        <p:nvPr/>
      </p:nvGrpSpPr>
      <p:grpSpPr>
        <a:xfrm>
          <a:off x="0" y="0"/>
          <a:ext cx="0" cy="0"/>
          <a:chOff x="0" y="0"/>
          <a:chExt cx="0" cy="0"/>
        </a:xfrm>
      </p:grpSpPr>
      <p:pic>
        <p:nvPicPr>
          <p:cNvPr id="3" name="Content Placeholder 2" descr="A blueprint of a train track&#10;&#10;AI-generated content may be incorrect.">
            <a:extLst>
              <a:ext uri="{FF2B5EF4-FFF2-40B4-BE49-F238E27FC236}">
                <a16:creationId xmlns:a16="http://schemas.microsoft.com/office/drawing/2014/main" id="{F5F65ABE-DD3A-EF00-36DE-755A1B393BB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92166" y="259710"/>
            <a:ext cx="9185560" cy="5943600"/>
          </a:xfrm>
        </p:spPr>
      </p:pic>
    </p:spTree>
    <p:extLst>
      <p:ext uri="{BB962C8B-B14F-4D97-AF65-F5344CB8AC3E}">
        <p14:creationId xmlns:p14="http://schemas.microsoft.com/office/powerpoint/2010/main" val="527779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80B8E-526E-4430-F573-21A8E89FD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A45A8-4CBA-4E37-8FE2-F310B4B8A98B}"/>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Recommendations</a:t>
            </a:r>
          </a:p>
        </p:txBody>
      </p:sp>
      <p:sp>
        <p:nvSpPr>
          <p:cNvPr id="3" name="Content Placeholder 2">
            <a:extLst>
              <a:ext uri="{FF2B5EF4-FFF2-40B4-BE49-F238E27FC236}">
                <a16:creationId xmlns:a16="http://schemas.microsoft.com/office/drawing/2014/main" id="{CAD55C18-840F-9E7F-9834-57B74472BCC5}"/>
              </a:ext>
            </a:extLst>
          </p:cNvPr>
          <p:cNvSpPr>
            <a:spLocks noGrp="1"/>
          </p:cNvSpPr>
          <p:nvPr>
            <p:ph idx="1"/>
          </p:nvPr>
        </p:nvSpPr>
        <p:spPr>
          <a:xfrm>
            <a:off x="1097280" y="1846835"/>
            <a:ext cx="5965596" cy="4557556"/>
          </a:xfrm>
        </p:spPr>
        <p:txBody>
          <a:bodyPr>
            <a:normAutofit/>
          </a:bodyPr>
          <a:lstStyle/>
          <a:p>
            <a:pPr marL="0" indent="0">
              <a:spcAft>
                <a:spcPts val="600"/>
              </a:spcAft>
              <a:buNone/>
            </a:pPr>
            <a:r>
              <a:rPr lang="en-US" dirty="0">
                <a:latin typeface="Franklin Gothic Book" panose="020B0503020102020204" pitchFamily="34" charset="0"/>
              </a:rPr>
              <a:t>Justification</a:t>
            </a:r>
            <a:r>
              <a:rPr lang="en-US" b="1" dirty="0">
                <a:latin typeface="Franklin Gothic Book" panose="020B0503020102020204" pitchFamily="34" charset="0"/>
              </a:rPr>
              <a:t>: </a:t>
            </a:r>
          </a:p>
          <a:p>
            <a:pPr lvl="1">
              <a:spcAft>
                <a:spcPts val="600"/>
              </a:spcAft>
              <a:buFont typeface="Arial" panose="020B0604020202020204" pitchFamily="34" charset="0"/>
              <a:buChar char="•"/>
            </a:pPr>
            <a:r>
              <a:rPr lang="en-US" sz="2000" dirty="0">
                <a:latin typeface="Franklin Gothic Book" panose="020B0503020102020204" pitchFamily="34" charset="0"/>
              </a:rPr>
              <a:t>Proposed Design </a:t>
            </a:r>
          </a:p>
          <a:p>
            <a:pPr lvl="2">
              <a:spcAft>
                <a:spcPts val="600"/>
              </a:spcAft>
              <a:buFont typeface="Arial" panose="020B0604020202020204" pitchFamily="34" charset="0"/>
              <a:buChar char="•"/>
            </a:pPr>
            <a:r>
              <a:rPr lang="en-US" sz="1800" dirty="0">
                <a:latin typeface="Franklin Gothic Book" panose="020B0503020102020204" pitchFamily="34" charset="0"/>
              </a:rPr>
              <a:t>Improves existing substandard geometry</a:t>
            </a:r>
          </a:p>
          <a:p>
            <a:pPr lvl="2">
              <a:spcAft>
                <a:spcPts val="600"/>
              </a:spcAft>
              <a:buFont typeface="Arial" panose="020B0604020202020204" pitchFamily="34" charset="0"/>
              <a:buChar char="•"/>
            </a:pPr>
            <a:r>
              <a:rPr lang="en-US" sz="1800" dirty="0">
                <a:latin typeface="Franklin Gothic Book" panose="020B0503020102020204" pitchFamily="34" charset="0"/>
              </a:rPr>
              <a:t>Standardizes roadway width </a:t>
            </a:r>
          </a:p>
          <a:p>
            <a:pPr lvl="2">
              <a:buFont typeface="Arial" panose="020B0604020202020204" pitchFamily="34" charset="0"/>
              <a:buChar char="•"/>
            </a:pPr>
            <a:r>
              <a:rPr lang="en-US" sz="1800" dirty="0">
                <a:latin typeface="Franklin Gothic Book" panose="020B0503020102020204" pitchFamily="34" charset="0"/>
              </a:rPr>
              <a:t>Improves Access Management</a:t>
            </a:r>
          </a:p>
          <a:p>
            <a:pPr lvl="2">
              <a:buFont typeface="Arial" panose="020B0604020202020204" pitchFamily="34" charset="0"/>
              <a:buChar char="•"/>
            </a:pPr>
            <a:r>
              <a:rPr lang="en-US" sz="1800" dirty="0">
                <a:latin typeface="Franklin Gothic Book" panose="020B0503020102020204" pitchFamily="34" charset="0"/>
              </a:rPr>
              <a:t>All ISD values match or are improved from existing condtion with exception of one location  </a:t>
            </a:r>
          </a:p>
          <a:p>
            <a:pPr lvl="2">
              <a:buFont typeface="Arial" panose="020B0604020202020204" pitchFamily="34" charset="0"/>
              <a:buChar char="•"/>
            </a:pPr>
            <a:r>
              <a:rPr lang="en-US" sz="1800" dirty="0">
                <a:latin typeface="Franklin Gothic Book" panose="020B0503020102020204" pitchFamily="34" charset="0"/>
              </a:rPr>
              <a:t>No adverse effects to businesses along the corridor</a:t>
            </a:r>
          </a:p>
          <a:p>
            <a:pPr lvl="1">
              <a:buFont typeface="Arial" panose="020B0604020202020204" pitchFamily="34" charset="0"/>
              <a:buChar char="•"/>
            </a:pPr>
            <a:r>
              <a:rPr lang="en-US" sz="2000" dirty="0">
                <a:latin typeface="Franklin Gothic Book" panose="020B0503020102020204" pitchFamily="34" charset="0"/>
              </a:rPr>
              <a:t>Increased Impacts &amp; cost</a:t>
            </a:r>
          </a:p>
          <a:p>
            <a:pPr lvl="2">
              <a:buFont typeface="Arial" panose="020B0604020202020204" pitchFamily="34" charset="0"/>
              <a:buChar char="•"/>
            </a:pPr>
            <a:r>
              <a:rPr lang="en-US" sz="1800" dirty="0">
                <a:latin typeface="Franklin Gothic Book" panose="020B0503020102020204" pitchFamily="34" charset="0"/>
              </a:rPr>
              <a:t>Property Acquisitions &amp; sightline easements </a:t>
            </a:r>
          </a:p>
          <a:p>
            <a:pPr lvl="2">
              <a:buFont typeface="Arial" panose="020B0604020202020204" pitchFamily="34" charset="0"/>
              <a:buChar char="•"/>
            </a:pPr>
            <a:r>
              <a:rPr lang="en-US" sz="1800" dirty="0">
                <a:latin typeface="Franklin Gothic Book" panose="020B0503020102020204" pitchFamily="34" charset="0"/>
              </a:rPr>
              <a:t>Realignment of Route 72</a:t>
            </a:r>
          </a:p>
          <a:p>
            <a:pPr lvl="2">
              <a:buFont typeface="Arial" panose="020B0604020202020204" pitchFamily="34" charset="0"/>
              <a:buChar char="•"/>
            </a:pPr>
            <a:r>
              <a:rPr lang="en-US" sz="1800" dirty="0">
                <a:latin typeface="Franklin Gothic Book" panose="020B0503020102020204" pitchFamily="34" charset="0"/>
              </a:rPr>
              <a:t>Adverse effect to businesses along the corridor </a:t>
            </a:r>
          </a:p>
          <a:p>
            <a:pPr lvl="2">
              <a:buFont typeface="Arial" panose="020B0604020202020204" pitchFamily="34" charset="0"/>
              <a:buChar char="•"/>
            </a:pPr>
            <a:r>
              <a:rPr lang="en-US" sz="1800" dirty="0">
                <a:latin typeface="Franklin Gothic Book" panose="020B0503020102020204" pitchFamily="34" charset="0"/>
              </a:rPr>
              <a:t>Outside the scope of the project </a:t>
            </a:r>
          </a:p>
          <a:p>
            <a:pPr lvl="1">
              <a:lnSpc>
                <a:spcPct val="100000"/>
              </a:lnSpc>
              <a:buFont typeface="Arial" panose="020B0604020202020204" pitchFamily="34" charset="0"/>
              <a:buChar char="•"/>
            </a:pPr>
            <a:endParaRPr lang="en-US" sz="2000" dirty="0">
              <a:latin typeface="Franklin Gothic Book" panose="020B0503020102020204" pitchFamily="34" charset="0"/>
            </a:endParaRPr>
          </a:p>
        </p:txBody>
      </p:sp>
      <p:pic>
        <p:nvPicPr>
          <p:cNvPr id="5" name="Picture 4">
            <a:extLst>
              <a:ext uri="{FF2B5EF4-FFF2-40B4-BE49-F238E27FC236}">
                <a16:creationId xmlns:a16="http://schemas.microsoft.com/office/drawing/2014/main" id="{9E03EB32-BFD0-809D-61A3-0B9C695130DB}"/>
              </a:ext>
            </a:extLst>
          </p:cNvPr>
          <p:cNvPicPr>
            <a:picLocks noChangeAspect="1"/>
          </p:cNvPicPr>
          <p:nvPr/>
        </p:nvPicPr>
        <p:blipFill>
          <a:blip r:embed="rId2"/>
          <a:srcRect l="2370" t="4807" r="2191" b="5601"/>
          <a:stretch/>
        </p:blipFill>
        <p:spPr>
          <a:xfrm>
            <a:off x="6775704" y="2799733"/>
            <a:ext cx="5283522" cy="2651760"/>
          </a:xfrm>
          <a:prstGeom prst="rect">
            <a:avLst/>
          </a:prstGeom>
        </p:spPr>
      </p:pic>
      <p:sp>
        <p:nvSpPr>
          <p:cNvPr id="6" name="TextBox 5">
            <a:extLst>
              <a:ext uri="{FF2B5EF4-FFF2-40B4-BE49-F238E27FC236}">
                <a16:creationId xmlns:a16="http://schemas.microsoft.com/office/drawing/2014/main" id="{146416B9-1162-C201-37D0-FADD1ACDD0D1}"/>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4" name="Content Placeholder 2">
            <a:extLst>
              <a:ext uri="{FF2B5EF4-FFF2-40B4-BE49-F238E27FC236}">
                <a16:creationId xmlns:a16="http://schemas.microsoft.com/office/drawing/2014/main" id="{AB31C8C2-435A-8FC5-BF49-31A649559922}"/>
              </a:ext>
            </a:extLst>
          </p:cNvPr>
          <p:cNvSpPr txBox="1">
            <a:spLocks/>
          </p:cNvSpPr>
          <p:nvPr/>
        </p:nvSpPr>
        <p:spPr>
          <a:xfrm>
            <a:off x="1097280" y="1295090"/>
            <a:ext cx="10280904" cy="46970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600"/>
              </a:spcAft>
              <a:buFont typeface="Calibri" panose="020F0502020204030204" pitchFamily="34" charset="0"/>
              <a:buNone/>
            </a:pPr>
            <a:r>
              <a:rPr lang="en-US" dirty="0">
                <a:latin typeface="Franklin Gothic Book" panose="020B0503020102020204" pitchFamily="34" charset="0"/>
              </a:rPr>
              <a:t>It is recommended that exceptions to design standards for ISDs be granted for this project</a:t>
            </a:r>
          </a:p>
          <a:p>
            <a:pPr lvl="1">
              <a:lnSpc>
                <a:spcPct val="100000"/>
              </a:lnSpc>
              <a:buFont typeface="Arial" panose="020B0604020202020204" pitchFamily="34" charset="0"/>
              <a:buChar char="•"/>
            </a:pPr>
            <a:endParaRPr lang="en-US" sz="2000" dirty="0">
              <a:latin typeface="Franklin Gothic Book" panose="020B0503020102020204" pitchFamily="34" charset="0"/>
            </a:endParaRPr>
          </a:p>
        </p:txBody>
      </p:sp>
    </p:spTree>
    <p:extLst>
      <p:ext uri="{BB962C8B-B14F-4D97-AF65-F5344CB8AC3E}">
        <p14:creationId xmlns:p14="http://schemas.microsoft.com/office/powerpoint/2010/main" val="814013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D2B8-0A2E-D9E4-C7F6-A8327B3CC593}"/>
              </a:ext>
            </a:extLst>
          </p:cNvPr>
          <p:cNvSpPr>
            <a:spLocks noGrp="1"/>
          </p:cNvSpPr>
          <p:nvPr>
            <p:ph type="title"/>
          </p:nvPr>
        </p:nvSpPr>
        <p:spPr/>
        <p:txBody>
          <a:bodyPr/>
          <a:lstStyle/>
          <a:p>
            <a:r>
              <a:rPr lang="en-US">
                <a:solidFill>
                  <a:srgbClr val="4A66AC"/>
                </a:solidFill>
                <a:latin typeface="Century Schoolbook" panose="02040604050505020304" pitchFamily="18" charset="0"/>
              </a:rPr>
              <a:t>Route 72 Corridor</a:t>
            </a:r>
          </a:p>
        </p:txBody>
      </p:sp>
      <p:pic>
        <p:nvPicPr>
          <p:cNvPr id="5" name="Content Placeholder 4" descr="A map of a city&#10;&#10;Description automatically generated">
            <a:extLst>
              <a:ext uri="{FF2B5EF4-FFF2-40B4-BE49-F238E27FC236}">
                <a16:creationId xmlns:a16="http://schemas.microsoft.com/office/drawing/2014/main" id="{B7AD95AF-3640-46DF-6F1B-79FD3E8FA32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475539"/>
            <a:ext cx="12192000" cy="4572000"/>
          </a:xfrm>
        </p:spPr>
      </p:pic>
      <p:sp>
        <p:nvSpPr>
          <p:cNvPr id="3" name="TextBox 2">
            <a:extLst>
              <a:ext uri="{FF2B5EF4-FFF2-40B4-BE49-F238E27FC236}">
                <a16:creationId xmlns:a16="http://schemas.microsoft.com/office/drawing/2014/main" id="{803E071F-BB9F-33B9-EA1B-16339E27628C}"/>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440935745"/>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4F87019-D1C1-46AC-E460-DBE8CA9FF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109FB-65AA-5929-6E13-76E530C6BD90}"/>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3" name="TextBox 2">
            <a:extLst>
              <a:ext uri="{FF2B5EF4-FFF2-40B4-BE49-F238E27FC236}">
                <a16:creationId xmlns:a16="http://schemas.microsoft.com/office/drawing/2014/main" id="{1F212CA4-99B2-FFEF-DBE8-1644054CBDF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11" name="Content Placeholder 10" descr="A blueprint of a street light&#10;&#10;AI-generated content may be incorrect.">
            <a:extLst>
              <a:ext uri="{FF2B5EF4-FFF2-40B4-BE49-F238E27FC236}">
                <a16:creationId xmlns:a16="http://schemas.microsoft.com/office/drawing/2014/main" id="{A36C5B65-0817-E74E-CAA9-F8461689981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339" t="6314" r="34863" b="25626"/>
          <a:stretch/>
        </p:blipFill>
        <p:spPr>
          <a:xfrm>
            <a:off x="1097280" y="1485978"/>
            <a:ext cx="2505076" cy="4343400"/>
          </a:xfrm>
          <a:prstGeom prst="rect">
            <a:avLst/>
          </a:prstGeom>
        </p:spPr>
      </p:pic>
      <p:pic>
        <p:nvPicPr>
          <p:cNvPr id="7" name="Picture 6">
            <a:extLst>
              <a:ext uri="{FF2B5EF4-FFF2-40B4-BE49-F238E27FC236}">
                <a16:creationId xmlns:a16="http://schemas.microsoft.com/office/drawing/2014/main" id="{A493CCDA-9219-081F-56CA-3A25B1325981}"/>
              </a:ext>
            </a:extLst>
          </p:cNvPr>
          <p:cNvPicPr>
            <a:picLocks noChangeAspect="1"/>
          </p:cNvPicPr>
          <p:nvPr/>
        </p:nvPicPr>
        <p:blipFill>
          <a:blip r:embed="rId4"/>
          <a:stretch>
            <a:fillRect/>
          </a:stretch>
        </p:blipFill>
        <p:spPr>
          <a:xfrm>
            <a:off x="7840104" y="1485978"/>
            <a:ext cx="3315576" cy="4572000"/>
          </a:xfrm>
          <a:prstGeom prst="rect">
            <a:avLst/>
          </a:prstGeom>
        </p:spPr>
      </p:pic>
      <p:sp>
        <p:nvSpPr>
          <p:cNvPr id="8" name="Rectangle 7">
            <a:extLst>
              <a:ext uri="{FF2B5EF4-FFF2-40B4-BE49-F238E27FC236}">
                <a16:creationId xmlns:a16="http://schemas.microsoft.com/office/drawing/2014/main" id="{87DE8B73-EB60-34EE-C311-F317697C759E}"/>
              </a:ext>
            </a:extLst>
          </p:cNvPr>
          <p:cNvSpPr/>
          <p:nvPr/>
        </p:nvSpPr>
        <p:spPr>
          <a:xfrm>
            <a:off x="3049905" y="3057515"/>
            <a:ext cx="1104900" cy="2819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EBDAB-7A83-7C7F-FBE1-66082D3B4034}"/>
              </a:ext>
            </a:extLst>
          </p:cNvPr>
          <p:cNvSpPr/>
          <p:nvPr/>
        </p:nvSpPr>
        <p:spPr>
          <a:xfrm>
            <a:off x="3392427" y="1804461"/>
            <a:ext cx="486153" cy="649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9165842-D70C-EB0A-2BAC-37313E60A464}"/>
              </a:ext>
            </a:extLst>
          </p:cNvPr>
          <p:cNvPicPr>
            <a:picLocks noChangeAspect="1"/>
          </p:cNvPicPr>
          <p:nvPr/>
        </p:nvPicPr>
        <p:blipFill>
          <a:blip r:embed="rId5"/>
          <a:stretch>
            <a:fillRect/>
          </a:stretch>
        </p:blipFill>
        <p:spPr>
          <a:xfrm>
            <a:off x="4349067" y="1485978"/>
            <a:ext cx="2744325" cy="4572000"/>
          </a:xfrm>
          <a:prstGeom prst="rect">
            <a:avLst/>
          </a:prstGeom>
        </p:spPr>
      </p:pic>
    </p:spTree>
    <p:extLst>
      <p:ext uri="{BB962C8B-B14F-4D97-AF65-F5344CB8AC3E}">
        <p14:creationId xmlns:p14="http://schemas.microsoft.com/office/powerpoint/2010/main" val="264075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F8A1-C9DD-DF79-2ACF-CB0F08B5A61B}"/>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2E4C57A0-57BC-61B1-71D6-AFC34F1FBAE6}"/>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DESIGN EXCPETIONS</a:t>
            </a:r>
          </a:p>
        </p:txBody>
      </p:sp>
      <p:sp>
        <p:nvSpPr>
          <p:cNvPr id="4" name="TextBox 3">
            <a:extLst>
              <a:ext uri="{FF2B5EF4-FFF2-40B4-BE49-F238E27FC236}">
                <a16:creationId xmlns:a16="http://schemas.microsoft.com/office/drawing/2014/main" id="{0852E042-EEAD-54AC-299E-A7461548EE7F}"/>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465511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6FB57B-34E5-8381-2CD6-E95306FB3FC5}"/>
            </a:ext>
          </a:extLst>
        </p:cNvPr>
        <p:cNvGrpSpPr/>
        <p:nvPr/>
      </p:nvGrpSpPr>
      <p:grpSpPr>
        <a:xfrm>
          <a:off x="0" y="0"/>
          <a:ext cx="0" cy="0"/>
          <a:chOff x="0" y="0"/>
          <a:chExt cx="0" cy="0"/>
        </a:xfrm>
      </p:grpSpPr>
      <p:pic>
        <p:nvPicPr>
          <p:cNvPr id="10" name="Content Placeholder 9" descr="A street with a traffic light&#10;&#10;AI-generated content may be incorrect.">
            <a:extLst>
              <a:ext uri="{FF2B5EF4-FFF2-40B4-BE49-F238E27FC236}">
                <a16:creationId xmlns:a16="http://schemas.microsoft.com/office/drawing/2014/main" id="{6BBE8FB4-1075-E0DA-85AE-D87C15A5EFD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767" b="5767"/>
          <a:stretch/>
        </p:blipFill>
        <p:spPr>
          <a:xfrm>
            <a:off x="6365749" y="1590665"/>
            <a:ext cx="4845050" cy="4286250"/>
          </a:xfrm>
        </p:spPr>
      </p:pic>
      <p:sp>
        <p:nvSpPr>
          <p:cNvPr id="2" name="Title 1">
            <a:extLst>
              <a:ext uri="{FF2B5EF4-FFF2-40B4-BE49-F238E27FC236}">
                <a16:creationId xmlns:a16="http://schemas.microsoft.com/office/drawing/2014/main" id="{0F9794C2-5ACE-88E9-BCF8-57D996CFF7FF}"/>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3" name="TextBox 2">
            <a:extLst>
              <a:ext uri="{FF2B5EF4-FFF2-40B4-BE49-F238E27FC236}">
                <a16:creationId xmlns:a16="http://schemas.microsoft.com/office/drawing/2014/main" id="{3AA76746-2B4A-60F2-AE74-9C318CC8971E}"/>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8" name="Rectangle 7">
            <a:extLst>
              <a:ext uri="{FF2B5EF4-FFF2-40B4-BE49-F238E27FC236}">
                <a16:creationId xmlns:a16="http://schemas.microsoft.com/office/drawing/2014/main" id="{37C504A5-A37C-0E65-4C75-80DF14776EF7}"/>
              </a:ext>
            </a:extLst>
          </p:cNvPr>
          <p:cNvSpPr/>
          <p:nvPr/>
        </p:nvSpPr>
        <p:spPr>
          <a:xfrm>
            <a:off x="3049905" y="3057515"/>
            <a:ext cx="1104900" cy="2819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7BC8CA-3F99-667D-523B-91DEA05DC9B6}"/>
              </a:ext>
            </a:extLst>
          </p:cNvPr>
          <p:cNvSpPr/>
          <p:nvPr/>
        </p:nvSpPr>
        <p:spPr>
          <a:xfrm>
            <a:off x="3392427" y="1804461"/>
            <a:ext cx="486153" cy="649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idewalk with a flower bed&#10;&#10;AI-generated content may be incorrect.">
            <a:extLst>
              <a:ext uri="{FF2B5EF4-FFF2-40B4-BE49-F238E27FC236}">
                <a16:creationId xmlns:a16="http://schemas.microsoft.com/office/drawing/2014/main" id="{FA6029A9-CA7E-5242-AD8D-A5C2580E5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4753" y="1590665"/>
            <a:ext cx="4381500" cy="4286250"/>
          </a:xfrm>
          <a:prstGeom prst="rect">
            <a:avLst/>
          </a:prstGeom>
        </p:spPr>
      </p:pic>
    </p:spTree>
    <p:extLst>
      <p:ext uri="{BB962C8B-B14F-4D97-AF65-F5344CB8AC3E}">
        <p14:creationId xmlns:p14="http://schemas.microsoft.com/office/powerpoint/2010/main" val="1068643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720F-EC3B-BB19-A247-05185683F125}"/>
              </a:ext>
            </a:extLst>
          </p:cNvPr>
          <p:cNvSpPr>
            <a:spLocks noGrp="1"/>
          </p:cNvSpPr>
          <p:nvPr>
            <p:ph type="title"/>
          </p:nvPr>
        </p:nvSpPr>
        <p:spPr/>
        <p:txBody>
          <a:bodyPr/>
          <a:lstStyle/>
          <a:p>
            <a:r>
              <a:rPr lang="en-US"/>
              <a:t>Bicycle Facilities</a:t>
            </a:r>
          </a:p>
        </p:txBody>
      </p:sp>
      <p:sp>
        <p:nvSpPr>
          <p:cNvPr id="3" name="Content Placeholder 2">
            <a:extLst>
              <a:ext uri="{FF2B5EF4-FFF2-40B4-BE49-F238E27FC236}">
                <a16:creationId xmlns:a16="http://schemas.microsoft.com/office/drawing/2014/main" id="{C530B9BC-41CF-08FC-685E-E45AF4B5B248}"/>
              </a:ext>
            </a:extLst>
          </p:cNvPr>
          <p:cNvSpPr>
            <a:spLocks noGrp="1"/>
          </p:cNvSpPr>
          <p:nvPr>
            <p:ph idx="1"/>
          </p:nvPr>
        </p:nvSpPr>
        <p:spPr/>
        <p:txBody>
          <a:bodyPr/>
          <a:lstStyle/>
          <a:p>
            <a:pPr>
              <a:buFont typeface="Arial" panose="020B0604020202020204" pitchFamily="34" charset="0"/>
              <a:buChar char="•"/>
            </a:pPr>
            <a:r>
              <a:rPr lang="en-US" dirty="0">
                <a:latin typeface="Franklin Gothic Book" panose="020B0503020102020204" pitchFamily="34" charset="0"/>
              </a:rPr>
              <a:t>Bicycle Facilities are not Proposed under Project 0017-0196</a:t>
            </a:r>
          </a:p>
          <a:p>
            <a:pPr>
              <a:buFont typeface="Arial" panose="020B0604020202020204" pitchFamily="34" charset="0"/>
              <a:buChar char="•"/>
            </a:pPr>
            <a:r>
              <a:rPr lang="en-US" dirty="0">
                <a:latin typeface="Franklin Gothic Book" panose="020B0503020102020204" pitchFamily="34" charset="0"/>
              </a:rPr>
              <a:t>Bristol partnered with Naugatuck Valley Council of Governments to conduct a study of potential downtown routing options to provide a safe, continuous connection between Rockwell Park in the west to Downtown, continuing east to Route 229. </a:t>
            </a:r>
          </a:p>
          <a:p>
            <a:pPr>
              <a:buFont typeface="Arial" panose="020B0604020202020204" pitchFamily="34" charset="0"/>
              <a:buChar char="•"/>
            </a:pPr>
            <a:r>
              <a:rPr lang="en-US" dirty="0" err="1">
                <a:latin typeface="Franklin Gothic Book" panose="020B0503020102020204" pitchFamily="34" charset="0"/>
              </a:rPr>
              <a:t>Pequabuck</a:t>
            </a:r>
            <a:r>
              <a:rPr lang="en-US" dirty="0">
                <a:latin typeface="Franklin Gothic Book" panose="020B0503020102020204" pitchFamily="34" charset="0"/>
              </a:rPr>
              <a:t> River Trail Project will provide bike and pedestrian access from Rockwell Park to Memorial Boulevard and from Memorial Boulevard to Middle Street Trail. </a:t>
            </a:r>
          </a:p>
        </p:txBody>
      </p:sp>
      <p:sp>
        <p:nvSpPr>
          <p:cNvPr id="4" name="TextBox 3">
            <a:extLst>
              <a:ext uri="{FF2B5EF4-FFF2-40B4-BE49-F238E27FC236}">
                <a16:creationId xmlns:a16="http://schemas.microsoft.com/office/drawing/2014/main" id="{9EFEF6B3-62EE-F9E5-0DDB-E1E11CD4A59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265173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D85587B-4BD0-39DB-B588-39E6EF989247}"/>
            </a:ext>
          </a:extLst>
        </p:cNvPr>
        <p:cNvGrpSpPr/>
        <p:nvPr/>
      </p:nvGrpSpPr>
      <p:grpSpPr>
        <a:xfrm>
          <a:off x="0" y="0"/>
          <a:ext cx="0" cy="0"/>
          <a:chOff x="0" y="0"/>
          <a:chExt cx="0" cy="0"/>
        </a:xfrm>
      </p:grpSpPr>
      <p:pic>
        <p:nvPicPr>
          <p:cNvPr id="5" name="Picture 4" descr="A map of a city&#10;&#10;Description automatically generated">
            <a:extLst>
              <a:ext uri="{FF2B5EF4-FFF2-40B4-BE49-F238E27FC236}">
                <a16:creationId xmlns:a16="http://schemas.microsoft.com/office/drawing/2014/main" id="{07DC5EC9-D675-3F7E-C357-ABE5C238D2FA}"/>
              </a:ext>
            </a:extLst>
          </p:cNvPr>
          <p:cNvPicPr>
            <a:picLocks noChangeAspect="1"/>
          </p:cNvPicPr>
          <p:nvPr/>
        </p:nvPicPr>
        <p:blipFill>
          <a:blip r:embed="rId2">
            <a:extLst>
              <a:ext uri="{28A0092B-C50C-407E-A947-70E740481C1C}">
                <a14:useLocalDpi xmlns:a14="http://schemas.microsoft.com/office/drawing/2010/main" val="0"/>
              </a:ext>
            </a:extLst>
          </a:blip>
          <a:srcRect t="4822"/>
          <a:stretch/>
        </p:blipFill>
        <p:spPr>
          <a:xfrm>
            <a:off x="762001" y="425513"/>
            <a:ext cx="10725981" cy="5742432"/>
          </a:xfrm>
          <a:prstGeom prst="rect">
            <a:avLst/>
          </a:prstGeom>
        </p:spPr>
      </p:pic>
      <p:sp>
        <p:nvSpPr>
          <p:cNvPr id="7" name="Freeform: Shape 6">
            <a:extLst>
              <a:ext uri="{FF2B5EF4-FFF2-40B4-BE49-F238E27FC236}">
                <a16:creationId xmlns:a16="http://schemas.microsoft.com/office/drawing/2014/main" id="{D6B970EC-8532-F39A-E49B-A9434846C23D}"/>
              </a:ext>
            </a:extLst>
          </p:cNvPr>
          <p:cNvSpPr/>
          <p:nvPr/>
        </p:nvSpPr>
        <p:spPr>
          <a:xfrm>
            <a:off x="5522794" y="3935104"/>
            <a:ext cx="3605787" cy="720663"/>
          </a:xfrm>
          <a:custGeom>
            <a:avLst/>
            <a:gdLst>
              <a:gd name="connsiteX0" fmla="*/ 0 w 3605787"/>
              <a:gd name="connsiteY0" fmla="*/ 0 h 720663"/>
              <a:gd name="connsiteX1" fmla="*/ 359391 w 3605787"/>
              <a:gd name="connsiteY1" fmla="*/ 50042 h 720663"/>
              <a:gd name="connsiteX2" fmla="*/ 632346 w 3605787"/>
              <a:gd name="connsiteY2" fmla="*/ 181971 h 720663"/>
              <a:gd name="connsiteX3" fmla="*/ 918949 w 3605787"/>
              <a:gd name="connsiteY3" fmla="*/ 259308 h 720663"/>
              <a:gd name="connsiteX4" fmla="*/ 1387522 w 3605787"/>
              <a:gd name="connsiteY4" fmla="*/ 327547 h 720663"/>
              <a:gd name="connsiteX5" fmla="*/ 1933433 w 3605787"/>
              <a:gd name="connsiteY5" fmla="*/ 500418 h 720663"/>
              <a:gd name="connsiteX6" fmla="*/ 2165445 w 3605787"/>
              <a:gd name="connsiteY6" fmla="*/ 473123 h 720663"/>
              <a:gd name="connsiteX7" fmla="*/ 2520287 w 3605787"/>
              <a:gd name="connsiteY7" fmla="*/ 391236 h 720663"/>
              <a:gd name="connsiteX8" fmla="*/ 2756848 w 3605787"/>
              <a:gd name="connsiteY8" fmla="*/ 263857 h 720663"/>
              <a:gd name="connsiteX9" fmla="*/ 3116239 w 3605787"/>
              <a:gd name="connsiteY9" fmla="*/ 213815 h 720663"/>
              <a:gd name="connsiteX10" fmla="*/ 3389194 w 3605787"/>
              <a:gd name="connsiteY10" fmla="*/ 300251 h 720663"/>
              <a:gd name="connsiteX11" fmla="*/ 3580263 w 3605787"/>
              <a:gd name="connsiteY11" fmla="*/ 677839 h 720663"/>
              <a:gd name="connsiteX12" fmla="*/ 3598460 w 3605787"/>
              <a:gd name="connsiteY12" fmla="*/ 696036 h 7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5787" h="720663">
                <a:moveTo>
                  <a:pt x="0" y="0"/>
                </a:moveTo>
                <a:cubicBezTo>
                  <a:pt x="127000" y="9857"/>
                  <a:pt x="254000" y="19714"/>
                  <a:pt x="359391" y="50042"/>
                </a:cubicBezTo>
                <a:cubicBezTo>
                  <a:pt x="464782" y="80370"/>
                  <a:pt x="539086" y="147093"/>
                  <a:pt x="632346" y="181971"/>
                </a:cubicBezTo>
                <a:cubicBezTo>
                  <a:pt x="725606" y="216849"/>
                  <a:pt x="793086" y="235045"/>
                  <a:pt x="918949" y="259308"/>
                </a:cubicBezTo>
                <a:cubicBezTo>
                  <a:pt x="1044812" y="283571"/>
                  <a:pt x="1218441" y="287362"/>
                  <a:pt x="1387522" y="327547"/>
                </a:cubicBezTo>
                <a:cubicBezTo>
                  <a:pt x="1556603" y="367732"/>
                  <a:pt x="1803779" y="476155"/>
                  <a:pt x="1933433" y="500418"/>
                </a:cubicBezTo>
                <a:cubicBezTo>
                  <a:pt x="2063087" y="524681"/>
                  <a:pt x="2067636" y="491320"/>
                  <a:pt x="2165445" y="473123"/>
                </a:cubicBezTo>
                <a:cubicBezTo>
                  <a:pt x="2263254" y="454926"/>
                  <a:pt x="2421720" y="426114"/>
                  <a:pt x="2520287" y="391236"/>
                </a:cubicBezTo>
                <a:cubicBezTo>
                  <a:pt x="2618854" y="356358"/>
                  <a:pt x="2657523" y="293427"/>
                  <a:pt x="2756848" y="263857"/>
                </a:cubicBezTo>
                <a:cubicBezTo>
                  <a:pt x="2856173" y="234287"/>
                  <a:pt x="3010848" y="207749"/>
                  <a:pt x="3116239" y="213815"/>
                </a:cubicBezTo>
                <a:cubicBezTo>
                  <a:pt x="3221630" y="219881"/>
                  <a:pt x="3311857" y="222914"/>
                  <a:pt x="3389194" y="300251"/>
                </a:cubicBezTo>
                <a:cubicBezTo>
                  <a:pt x="3466531" y="377588"/>
                  <a:pt x="3545385" y="611875"/>
                  <a:pt x="3580263" y="677839"/>
                </a:cubicBezTo>
                <a:cubicBezTo>
                  <a:pt x="3615141" y="743803"/>
                  <a:pt x="3606800" y="719919"/>
                  <a:pt x="3598460" y="696036"/>
                </a:cubicBezTo>
              </a:path>
            </a:pathLst>
          </a:cu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9290023-A29C-481C-4471-D7621D2FE08A}"/>
              </a:ext>
            </a:extLst>
          </p:cNvPr>
          <p:cNvGrpSpPr/>
          <p:nvPr/>
        </p:nvGrpSpPr>
        <p:grpSpPr>
          <a:xfrm>
            <a:off x="5753864" y="3408272"/>
            <a:ext cx="2066384" cy="967025"/>
            <a:chOff x="5753864" y="3408272"/>
            <a:chExt cx="2066384" cy="967025"/>
          </a:xfrm>
        </p:grpSpPr>
        <p:sp>
          <p:nvSpPr>
            <p:cNvPr id="8" name="TextBox 7">
              <a:extLst>
                <a:ext uri="{FF2B5EF4-FFF2-40B4-BE49-F238E27FC236}">
                  <a16:creationId xmlns:a16="http://schemas.microsoft.com/office/drawing/2014/main" id="{54F015BD-9444-12DA-EACB-40E3E404F903}"/>
                </a:ext>
              </a:extLst>
            </p:cNvPr>
            <p:cNvSpPr txBox="1"/>
            <p:nvPr/>
          </p:nvSpPr>
          <p:spPr>
            <a:xfrm>
              <a:off x="5753864" y="3408272"/>
              <a:ext cx="1571823" cy="276999"/>
            </a:xfrm>
            <a:prstGeom prst="rect">
              <a:avLst/>
            </a:prstGeom>
            <a:solidFill>
              <a:srgbClr val="232834">
                <a:alpha val="60000"/>
              </a:srgbClr>
            </a:solidFill>
            <a:ln w="12700">
              <a:noFill/>
            </a:ln>
          </p:spPr>
          <p:txBody>
            <a:bodyPr wrap="square" lIns="45720" rIns="45720" rtlCol="0">
              <a:spAutoFit/>
            </a:bodyPr>
            <a:lstStyle/>
            <a:p>
              <a:r>
                <a:rPr lang="en-US" sz="1200">
                  <a:solidFill>
                    <a:schemeClr val="bg1"/>
                  </a:solidFill>
                </a:rPr>
                <a:t>Project No. 0017-0196</a:t>
              </a:r>
            </a:p>
          </p:txBody>
        </p:sp>
        <p:cxnSp>
          <p:nvCxnSpPr>
            <p:cNvPr id="10" name="Connector: Elbow 9">
              <a:extLst>
                <a:ext uri="{FF2B5EF4-FFF2-40B4-BE49-F238E27FC236}">
                  <a16:creationId xmlns:a16="http://schemas.microsoft.com/office/drawing/2014/main" id="{50785C21-7D93-701B-E09A-DD6CFEFEBD9E}"/>
                </a:ext>
              </a:extLst>
            </p:cNvPr>
            <p:cNvCxnSpPr>
              <a:cxnSpLocks/>
            </p:cNvCxnSpPr>
            <p:nvPr/>
          </p:nvCxnSpPr>
          <p:spPr>
            <a:xfrm rot="16200000" flipH="1">
              <a:off x="7158704" y="3713754"/>
              <a:ext cx="828527" cy="494560"/>
            </a:xfrm>
            <a:prstGeom prst="bentConnector3">
              <a:avLst>
                <a:gd name="adj1" fmla="val -49"/>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6A4F997-5D32-75FB-D63A-54FB9AFD3906}"/>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4408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92E970-EE93-69D4-75C3-A20330EB3EE7}"/>
              </a:ext>
            </a:extLst>
          </p:cNvPr>
          <p:cNvSpPr>
            <a:spLocks noGrp="1"/>
          </p:cNvSpPr>
          <p:nvPr>
            <p:ph type="title"/>
          </p:nvPr>
        </p:nvSpPr>
        <p:spPr/>
        <p:txBody>
          <a:bodyPr/>
          <a:lstStyle/>
          <a:p>
            <a:r>
              <a:rPr lang="en-US">
                <a:solidFill>
                  <a:srgbClr val="4A66AC"/>
                </a:solidFill>
                <a:latin typeface="Century Schoolbook" panose="02040604050505020304" pitchFamily="18" charset="0"/>
              </a:rPr>
              <a:t>Project Locations</a:t>
            </a:r>
          </a:p>
        </p:txBody>
      </p:sp>
      <p:pic>
        <p:nvPicPr>
          <p:cNvPr id="10" name="Content Placeholder 9">
            <a:extLst>
              <a:ext uri="{FF2B5EF4-FFF2-40B4-BE49-F238E27FC236}">
                <a16:creationId xmlns:a16="http://schemas.microsoft.com/office/drawing/2014/main" id="{78168AB4-7261-370F-B3EF-DCCA70B6CF68}"/>
              </a:ext>
            </a:extLst>
          </p:cNvPr>
          <p:cNvPicPr>
            <a:picLocks noGrp="1" noChangeAspect="1"/>
          </p:cNvPicPr>
          <p:nvPr>
            <p:ph idx="1"/>
          </p:nvPr>
        </p:nvPicPr>
        <p:blipFill>
          <a:blip r:embed="rId3"/>
          <a:stretch>
            <a:fillRect/>
          </a:stretch>
        </p:blipFill>
        <p:spPr>
          <a:xfrm>
            <a:off x="1698513" y="1323975"/>
            <a:ext cx="8794973" cy="4845050"/>
          </a:xfrm>
        </p:spPr>
      </p:pic>
      <p:grpSp>
        <p:nvGrpSpPr>
          <p:cNvPr id="40" name="Group 39">
            <a:extLst>
              <a:ext uri="{FF2B5EF4-FFF2-40B4-BE49-F238E27FC236}">
                <a16:creationId xmlns:a16="http://schemas.microsoft.com/office/drawing/2014/main" id="{D34F9AD2-EBA2-2B64-BBB5-DA3994A1FC78}"/>
              </a:ext>
            </a:extLst>
          </p:cNvPr>
          <p:cNvGrpSpPr/>
          <p:nvPr/>
        </p:nvGrpSpPr>
        <p:grpSpPr>
          <a:xfrm>
            <a:off x="4625671" y="1698981"/>
            <a:ext cx="320040" cy="439224"/>
            <a:chOff x="10805342" y="3197958"/>
            <a:chExt cx="320040" cy="439224"/>
          </a:xfrm>
        </p:grpSpPr>
        <p:grpSp>
          <p:nvGrpSpPr>
            <p:cNvPr id="33" name="Group 32">
              <a:extLst>
                <a:ext uri="{FF2B5EF4-FFF2-40B4-BE49-F238E27FC236}">
                  <a16:creationId xmlns:a16="http://schemas.microsoft.com/office/drawing/2014/main" id="{6DA6A020-B34B-104D-6450-F2FE7EB49C06}"/>
                </a:ext>
              </a:extLst>
            </p:cNvPr>
            <p:cNvGrpSpPr/>
            <p:nvPr/>
          </p:nvGrpSpPr>
          <p:grpSpPr>
            <a:xfrm>
              <a:off x="10805342" y="3197958"/>
              <a:ext cx="320040" cy="320040"/>
              <a:chOff x="11524383" y="2010088"/>
              <a:chExt cx="320040" cy="320040"/>
            </a:xfrm>
          </p:grpSpPr>
          <p:sp>
            <p:nvSpPr>
              <p:cNvPr id="19" name="Oval 18">
                <a:extLst>
                  <a:ext uri="{FF2B5EF4-FFF2-40B4-BE49-F238E27FC236}">
                    <a16:creationId xmlns:a16="http://schemas.microsoft.com/office/drawing/2014/main" id="{BFE96355-799C-EBC4-1213-C8E0CAFBA4D1}"/>
                  </a:ext>
                </a:extLst>
              </p:cNvPr>
              <p:cNvSpPr/>
              <p:nvPr/>
            </p:nvSpPr>
            <p:spPr>
              <a:xfrm>
                <a:off x="11524383" y="2010088"/>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Gravestone with solid fill">
                <a:extLst>
                  <a:ext uri="{FF2B5EF4-FFF2-40B4-BE49-F238E27FC236}">
                    <a16:creationId xmlns:a16="http://schemas.microsoft.com/office/drawing/2014/main" id="{74D88F06-5648-D3F9-A98A-458AA9F8C4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47243" y="2032948"/>
                <a:ext cx="274320" cy="274320"/>
              </a:xfrm>
              <a:prstGeom prst="rect">
                <a:avLst/>
              </a:prstGeom>
            </p:spPr>
          </p:pic>
        </p:grpSp>
        <p:cxnSp>
          <p:nvCxnSpPr>
            <p:cNvPr id="25" name="Straight Connector 24">
              <a:extLst>
                <a:ext uri="{FF2B5EF4-FFF2-40B4-BE49-F238E27FC236}">
                  <a16:creationId xmlns:a16="http://schemas.microsoft.com/office/drawing/2014/main" id="{352DAA98-B278-5A6C-F15F-1927AE851B2E}"/>
                </a:ext>
              </a:extLst>
            </p:cNvPr>
            <p:cNvCxnSpPr>
              <a:cxnSpLocks/>
            </p:cNvCxnSpPr>
            <p:nvPr/>
          </p:nvCxnSpPr>
          <p:spPr>
            <a:xfrm>
              <a:off x="10965362" y="350002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E52C023-3E7E-F1FF-26F0-E64A11F2B31B}"/>
              </a:ext>
            </a:extLst>
          </p:cNvPr>
          <p:cNvGrpSpPr/>
          <p:nvPr/>
        </p:nvGrpSpPr>
        <p:grpSpPr>
          <a:xfrm>
            <a:off x="7493448" y="2326091"/>
            <a:ext cx="320040" cy="434340"/>
            <a:chOff x="10995660" y="2115345"/>
            <a:chExt cx="320040" cy="434340"/>
          </a:xfrm>
        </p:grpSpPr>
        <p:grpSp>
          <p:nvGrpSpPr>
            <p:cNvPr id="28" name="Group 27">
              <a:extLst>
                <a:ext uri="{FF2B5EF4-FFF2-40B4-BE49-F238E27FC236}">
                  <a16:creationId xmlns:a16="http://schemas.microsoft.com/office/drawing/2014/main" id="{6C0C5D33-C32E-C0B2-B8BF-EC8C569561A4}"/>
                </a:ext>
              </a:extLst>
            </p:cNvPr>
            <p:cNvGrpSpPr/>
            <p:nvPr/>
          </p:nvGrpSpPr>
          <p:grpSpPr>
            <a:xfrm>
              <a:off x="10995660" y="2115345"/>
              <a:ext cx="320040" cy="320040"/>
              <a:chOff x="11415989" y="2977601"/>
              <a:chExt cx="320040" cy="320040"/>
            </a:xfrm>
          </p:grpSpPr>
          <p:sp>
            <p:nvSpPr>
              <p:cNvPr id="20" name="Oval 19">
                <a:extLst>
                  <a:ext uri="{FF2B5EF4-FFF2-40B4-BE49-F238E27FC236}">
                    <a16:creationId xmlns:a16="http://schemas.microsoft.com/office/drawing/2014/main" id="{2B08F8BA-C72A-1AF3-80A4-16A3D9DCB4C5}"/>
                  </a:ext>
                </a:extLst>
              </p:cNvPr>
              <p:cNvSpPr/>
              <p:nvPr/>
            </p:nvSpPr>
            <p:spPr>
              <a:xfrm>
                <a:off x="11415989" y="2977601"/>
                <a:ext cx="320040" cy="32004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edical with solid fill">
                <a:extLst>
                  <a:ext uri="{FF2B5EF4-FFF2-40B4-BE49-F238E27FC236}">
                    <a16:creationId xmlns:a16="http://schemas.microsoft.com/office/drawing/2014/main" id="{B317FA08-65DA-E366-8B9F-69C47DFD39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8849" y="3000461"/>
                <a:ext cx="274320" cy="274320"/>
              </a:xfrm>
              <a:prstGeom prst="rect">
                <a:avLst/>
              </a:prstGeom>
            </p:spPr>
          </p:pic>
        </p:grpSp>
        <p:cxnSp>
          <p:nvCxnSpPr>
            <p:cNvPr id="26" name="Straight Connector 25">
              <a:extLst>
                <a:ext uri="{FF2B5EF4-FFF2-40B4-BE49-F238E27FC236}">
                  <a16:creationId xmlns:a16="http://schemas.microsoft.com/office/drawing/2014/main" id="{FE435935-D311-4906-466D-9D3ACFA3EE4E}"/>
                </a:ext>
              </a:extLst>
            </p:cNvPr>
            <p:cNvCxnSpPr>
              <a:cxnSpLocks/>
            </p:cNvCxnSpPr>
            <p:nvPr/>
          </p:nvCxnSpPr>
          <p:spPr>
            <a:xfrm>
              <a:off x="11155680" y="2412525"/>
              <a:ext cx="0" cy="1371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FFC3325-984C-A401-9E0D-D9ACE2142FDF}"/>
              </a:ext>
            </a:extLst>
          </p:cNvPr>
          <p:cNvGrpSpPr/>
          <p:nvPr/>
        </p:nvGrpSpPr>
        <p:grpSpPr>
          <a:xfrm>
            <a:off x="3255902" y="2600411"/>
            <a:ext cx="320040" cy="434340"/>
            <a:chOff x="11075472" y="2930652"/>
            <a:chExt cx="320040" cy="434340"/>
          </a:xfrm>
        </p:grpSpPr>
        <p:cxnSp>
          <p:nvCxnSpPr>
            <p:cNvPr id="27" name="Straight Connector 26">
              <a:extLst>
                <a:ext uri="{FF2B5EF4-FFF2-40B4-BE49-F238E27FC236}">
                  <a16:creationId xmlns:a16="http://schemas.microsoft.com/office/drawing/2014/main" id="{662F7DA0-E10C-FAF3-771E-7CDFDA9CEC0C}"/>
                </a:ext>
              </a:extLst>
            </p:cNvPr>
            <p:cNvCxnSpPr>
              <a:cxnSpLocks/>
            </p:cNvCxnSpPr>
            <p:nvPr/>
          </p:nvCxnSpPr>
          <p:spPr>
            <a:xfrm>
              <a:off x="11224312" y="322783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2B9C076-5AAD-4062-A1F4-0B46C74E72C0}"/>
                </a:ext>
              </a:extLst>
            </p:cNvPr>
            <p:cNvGrpSpPr/>
            <p:nvPr/>
          </p:nvGrpSpPr>
          <p:grpSpPr>
            <a:xfrm>
              <a:off x="11075472" y="2930652"/>
              <a:ext cx="320040" cy="320040"/>
              <a:chOff x="11052612" y="3924184"/>
              <a:chExt cx="320040" cy="320040"/>
            </a:xfrm>
          </p:grpSpPr>
          <p:sp>
            <p:nvSpPr>
              <p:cNvPr id="31" name="Oval 30">
                <a:extLst>
                  <a:ext uri="{FF2B5EF4-FFF2-40B4-BE49-F238E27FC236}">
                    <a16:creationId xmlns:a16="http://schemas.microsoft.com/office/drawing/2014/main" id="{B730796C-9D5E-8183-28E7-27C23A0F16E7}"/>
                  </a:ext>
                </a:extLst>
              </p:cNvPr>
              <p:cNvSpPr/>
              <p:nvPr/>
            </p:nvSpPr>
            <p:spPr>
              <a:xfrm>
                <a:off x="11052612" y="3924184"/>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Deciduous tree with solid fill">
                <a:extLst>
                  <a:ext uri="{FF2B5EF4-FFF2-40B4-BE49-F238E27FC236}">
                    <a16:creationId xmlns:a16="http://schemas.microsoft.com/office/drawing/2014/main" id="{BB68F2E3-F38B-775E-532A-9EDAD08144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75472" y="3947044"/>
                <a:ext cx="274320" cy="274320"/>
              </a:xfrm>
              <a:prstGeom prst="rect">
                <a:avLst/>
              </a:prstGeom>
            </p:spPr>
          </p:pic>
        </p:grpSp>
      </p:grpSp>
      <p:grpSp>
        <p:nvGrpSpPr>
          <p:cNvPr id="35" name="Group 34">
            <a:extLst>
              <a:ext uri="{FF2B5EF4-FFF2-40B4-BE49-F238E27FC236}">
                <a16:creationId xmlns:a16="http://schemas.microsoft.com/office/drawing/2014/main" id="{C302A18C-60AA-BE8F-9B21-C5E04065F076}"/>
              </a:ext>
            </a:extLst>
          </p:cNvPr>
          <p:cNvGrpSpPr/>
          <p:nvPr/>
        </p:nvGrpSpPr>
        <p:grpSpPr>
          <a:xfrm>
            <a:off x="8436860" y="3809884"/>
            <a:ext cx="320040" cy="434340"/>
            <a:chOff x="11075472" y="2930652"/>
            <a:chExt cx="320040" cy="434340"/>
          </a:xfrm>
        </p:grpSpPr>
        <p:cxnSp>
          <p:nvCxnSpPr>
            <p:cNvPr id="36" name="Straight Connector 35">
              <a:extLst>
                <a:ext uri="{FF2B5EF4-FFF2-40B4-BE49-F238E27FC236}">
                  <a16:creationId xmlns:a16="http://schemas.microsoft.com/office/drawing/2014/main" id="{CB779331-5817-2D19-538B-9DC0742AAD67}"/>
                </a:ext>
              </a:extLst>
            </p:cNvPr>
            <p:cNvCxnSpPr>
              <a:cxnSpLocks/>
            </p:cNvCxnSpPr>
            <p:nvPr/>
          </p:nvCxnSpPr>
          <p:spPr>
            <a:xfrm>
              <a:off x="11224312" y="322783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42AE8BD0-52FC-7DC2-3510-E01DA903A344}"/>
                </a:ext>
              </a:extLst>
            </p:cNvPr>
            <p:cNvGrpSpPr/>
            <p:nvPr/>
          </p:nvGrpSpPr>
          <p:grpSpPr>
            <a:xfrm>
              <a:off x="11075472" y="2930652"/>
              <a:ext cx="320040" cy="320040"/>
              <a:chOff x="11052612" y="3924184"/>
              <a:chExt cx="320040" cy="320040"/>
            </a:xfrm>
          </p:grpSpPr>
          <p:sp>
            <p:nvSpPr>
              <p:cNvPr id="38" name="Oval 37">
                <a:extLst>
                  <a:ext uri="{FF2B5EF4-FFF2-40B4-BE49-F238E27FC236}">
                    <a16:creationId xmlns:a16="http://schemas.microsoft.com/office/drawing/2014/main" id="{DDFB42BD-5877-375B-87EA-08976A3C294F}"/>
                  </a:ext>
                </a:extLst>
              </p:cNvPr>
              <p:cNvSpPr/>
              <p:nvPr/>
            </p:nvSpPr>
            <p:spPr>
              <a:xfrm>
                <a:off x="11052612" y="3924184"/>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Deciduous tree with solid fill">
                <a:extLst>
                  <a:ext uri="{FF2B5EF4-FFF2-40B4-BE49-F238E27FC236}">
                    <a16:creationId xmlns:a16="http://schemas.microsoft.com/office/drawing/2014/main" id="{5E210D6F-C03D-1CBE-24C9-AFAF700159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75472" y="3947044"/>
                <a:ext cx="274320" cy="274320"/>
              </a:xfrm>
              <a:prstGeom prst="rect">
                <a:avLst/>
              </a:prstGeom>
            </p:spPr>
          </p:pic>
        </p:grpSp>
      </p:grpSp>
      <p:sp>
        <p:nvSpPr>
          <p:cNvPr id="42" name="Rectangle 41">
            <a:extLst>
              <a:ext uri="{FF2B5EF4-FFF2-40B4-BE49-F238E27FC236}">
                <a16:creationId xmlns:a16="http://schemas.microsoft.com/office/drawing/2014/main" id="{CA0CA662-7BEB-A06B-F52C-24E47570C63B}"/>
              </a:ext>
            </a:extLst>
          </p:cNvPr>
          <p:cNvSpPr/>
          <p:nvPr/>
        </p:nvSpPr>
        <p:spPr>
          <a:xfrm>
            <a:off x="2985686" y="3020563"/>
            <a:ext cx="838112"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Rockwell </a:t>
            </a:r>
          </a:p>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Park</a:t>
            </a:r>
            <a:endParaRPr lang="en-US" sz="1400" b="1" cap="none" spc="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3" name="Rectangle 42">
            <a:extLst>
              <a:ext uri="{FF2B5EF4-FFF2-40B4-BE49-F238E27FC236}">
                <a16:creationId xmlns:a16="http://schemas.microsoft.com/office/drawing/2014/main" id="{F3D2F80D-EE47-8326-C98F-8BD85E5F49B5}"/>
              </a:ext>
            </a:extLst>
          </p:cNvPr>
          <p:cNvSpPr/>
          <p:nvPr/>
        </p:nvSpPr>
        <p:spPr>
          <a:xfrm>
            <a:off x="8596880" y="4134162"/>
            <a:ext cx="873268"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Memorial Blvd Park</a:t>
            </a:r>
            <a:endParaRPr lang="en-US" sz="1400" b="1" cap="none" spc="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4" name="Rectangle 43">
            <a:extLst>
              <a:ext uri="{FF2B5EF4-FFF2-40B4-BE49-F238E27FC236}">
                <a16:creationId xmlns:a16="http://schemas.microsoft.com/office/drawing/2014/main" id="{0CECDAA4-3486-7D40-25AE-630737231CC0}"/>
              </a:ext>
            </a:extLst>
          </p:cNvPr>
          <p:cNvSpPr/>
          <p:nvPr/>
        </p:nvSpPr>
        <p:spPr>
          <a:xfrm>
            <a:off x="4366635" y="2138205"/>
            <a:ext cx="838112"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West </a:t>
            </a:r>
            <a:r>
              <a:rPr lang="en-US" sz="1400" b="1">
                <a:ln w="9525">
                  <a:solidFill>
                    <a:srgbClr val="00B050"/>
                  </a:solidFill>
                  <a:prstDash val="solid"/>
                </a:ln>
                <a:solidFill>
                  <a:srgbClr val="FFFFFF"/>
                </a:solidFill>
                <a:effectLst>
                  <a:outerShdw blurRad="38100" dist="22860" dir="5400000" algn="tl" rotWithShape="0">
                    <a:srgbClr val="000000">
                      <a:alpha val="30000"/>
                    </a:srgbClr>
                  </a:outerShdw>
                </a:effectLst>
              </a:rPr>
              <a:t>Cemetery</a:t>
            </a:r>
            <a:endParaRPr lang="en-US" sz="1400" b="1" cap="none" spc="0">
              <a:ln w="9525">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5" name="Rectangle 44">
            <a:extLst>
              <a:ext uri="{FF2B5EF4-FFF2-40B4-BE49-F238E27FC236}">
                <a16:creationId xmlns:a16="http://schemas.microsoft.com/office/drawing/2014/main" id="{54FBDD1A-4399-FBEF-3ADA-52D800D3F5A7}"/>
              </a:ext>
            </a:extLst>
          </p:cNvPr>
          <p:cNvSpPr/>
          <p:nvPr/>
        </p:nvSpPr>
        <p:spPr>
          <a:xfrm>
            <a:off x="7616793" y="2595871"/>
            <a:ext cx="734314" cy="430887"/>
          </a:xfrm>
          <a:prstGeom prst="rect">
            <a:avLst/>
          </a:prstGeom>
          <a:noFill/>
        </p:spPr>
        <p:txBody>
          <a:bodyPr wrap="square" lIns="0" tIns="0" rIns="0" bIns="0">
            <a:spAutoFit/>
          </a:bodyPr>
          <a:lstStyle/>
          <a:p>
            <a:pPr algn="ctr"/>
            <a:r>
              <a:rPr lang="en-US" sz="1400" b="1">
                <a:ln w="10160">
                  <a:solidFill>
                    <a:srgbClr val="FF0000"/>
                  </a:solidFill>
                  <a:prstDash val="solid"/>
                </a:ln>
                <a:solidFill>
                  <a:srgbClr val="FFFFFF"/>
                </a:solidFill>
                <a:effectLst>
                  <a:outerShdw blurRad="38100" dist="22860" dir="5400000" algn="tl" rotWithShape="0">
                    <a:srgbClr val="000000">
                      <a:alpha val="30000"/>
                    </a:srgbClr>
                  </a:outerShdw>
                </a:effectLst>
              </a:rPr>
              <a:t>Bristol</a:t>
            </a:r>
          </a:p>
          <a:p>
            <a:pPr algn="ctr"/>
            <a:r>
              <a:rPr lang="en-US" sz="1400" b="1">
                <a:ln w="10160">
                  <a:solidFill>
                    <a:srgbClr val="FF0000"/>
                  </a:solidFill>
                  <a:prstDash val="solid"/>
                </a:ln>
                <a:solidFill>
                  <a:srgbClr val="FFFFFF"/>
                </a:solidFill>
                <a:effectLst>
                  <a:outerShdw blurRad="38100" dist="22860" dir="5400000" algn="tl" rotWithShape="0">
                    <a:srgbClr val="000000">
                      <a:alpha val="30000"/>
                    </a:srgbClr>
                  </a:outerShdw>
                </a:effectLst>
              </a:rPr>
              <a:t>Hospital</a:t>
            </a:r>
            <a:endParaRPr lang="en-US" sz="1400" b="1" cap="none" spc="0">
              <a:ln w="10160">
                <a:solidFill>
                  <a:srgbClr val="FF0000"/>
                </a:solidFill>
                <a:prstDash val="solid"/>
              </a:ln>
              <a:solidFill>
                <a:srgbClr val="FFFFFF"/>
              </a:solidFill>
              <a:effectLst>
                <a:outerShdw blurRad="38100" dist="22860" dir="5400000" algn="tl" rotWithShape="0">
                  <a:srgbClr val="000000">
                    <a:alpha val="30000"/>
                  </a:srgbClr>
                </a:outerShdw>
              </a:effectLst>
            </a:endParaRPr>
          </a:p>
        </p:txBody>
      </p:sp>
      <p:sp>
        <p:nvSpPr>
          <p:cNvPr id="46" name="Oval 45">
            <a:extLst>
              <a:ext uri="{FF2B5EF4-FFF2-40B4-BE49-F238E27FC236}">
                <a16:creationId xmlns:a16="http://schemas.microsoft.com/office/drawing/2014/main" id="{82C2396B-9E07-0E0F-AD51-8AB6CE51B48A}"/>
              </a:ext>
            </a:extLst>
          </p:cNvPr>
          <p:cNvSpPr/>
          <p:nvPr/>
        </p:nvSpPr>
        <p:spPr>
          <a:xfrm rot="120000">
            <a:off x="6384817" y="3658722"/>
            <a:ext cx="2857342" cy="518610"/>
          </a:xfrm>
          <a:prstGeom prst="ellipse">
            <a:avLst/>
          </a:prstGeom>
          <a:noFill/>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noFill/>
            </a:endParaRPr>
          </a:p>
        </p:txBody>
      </p:sp>
      <p:pic>
        <p:nvPicPr>
          <p:cNvPr id="48" name="Picture 2" descr="D:\Users\palmerrt\Documents\Time Sheets\ScreenShot003.jpg">
            <a:extLst>
              <a:ext uri="{FF2B5EF4-FFF2-40B4-BE49-F238E27FC236}">
                <a16:creationId xmlns:a16="http://schemas.microsoft.com/office/drawing/2014/main" id="{37A25B8A-411D-0EF6-3461-6EDBF8A9856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0600" y="1302741"/>
            <a:ext cx="276726" cy="83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AF6836-8DC2-5095-1317-427173D0CEC1}"/>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48183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73A5-FB1E-3B4B-FC8D-C1FE21991EB2}"/>
              </a:ext>
            </a:extLst>
          </p:cNvPr>
          <p:cNvSpPr>
            <a:spLocks noGrp="1"/>
          </p:cNvSpPr>
          <p:nvPr>
            <p:ph type="title"/>
          </p:nvPr>
        </p:nvSpPr>
        <p:spPr/>
        <p:txBody>
          <a:bodyPr/>
          <a:lstStyle/>
          <a:p>
            <a:r>
              <a:rPr lang="en-US">
                <a:solidFill>
                  <a:srgbClr val="4A66AC"/>
                </a:solidFill>
                <a:latin typeface="Century Schoolbook" panose="02040604050505020304" pitchFamily="18" charset="0"/>
              </a:rPr>
              <a:t>Projects Locations</a:t>
            </a:r>
          </a:p>
        </p:txBody>
      </p:sp>
      <p:pic>
        <p:nvPicPr>
          <p:cNvPr id="5" name="Content Placeholder 4">
            <a:extLst>
              <a:ext uri="{FF2B5EF4-FFF2-40B4-BE49-F238E27FC236}">
                <a16:creationId xmlns:a16="http://schemas.microsoft.com/office/drawing/2014/main" id="{6A07ED07-43CC-815C-1CB4-4F132A875423}"/>
              </a:ext>
            </a:extLst>
          </p:cNvPr>
          <p:cNvPicPr>
            <a:picLocks noGrp="1" noChangeAspect="1"/>
          </p:cNvPicPr>
          <p:nvPr>
            <p:ph idx="1"/>
          </p:nvPr>
        </p:nvPicPr>
        <p:blipFill>
          <a:blip r:embed="rId3"/>
          <a:stretch>
            <a:fillRect/>
          </a:stretch>
        </p:blipFill>
        <p:spPr>
          <a:xfrm>
            <a:off x="1066800" y="1561943"/>
            <a:ext cx="10058400" cy="3734114"/>
          </a:xfrm>
        </p:spPr>
      </p:pic>
      <p:sp>
        <p:nvSpPr>
          <p:cNvPr id="6" name="Freeform: Shape 5">
            <a:extLst>
              <a:ext uri="{FF2B5EF4-FFF2-40B4-BE49-F238E27FC236}">
                <a16:creationId xmlns:a16="http://schemas.microsoft.com/office/drawing/2014/main" id="{4D74D410-62E4-2518-97E2-6DC5DE04D643}"/>
              </a:ext>
            </a:extLst>
          </p:cNvPr>
          <p:cNvSpPr/>
          <p:nvPr/>
        </p:nvSpPr>
        <p:spPr>
          <a:xfrm>
            <a:off x="6571397" y="3294718"/>
            <a:ext cx="4333164" cy="513007"/>
          </a:xfrm>
          <a:custGeom>
            <a:avLst/>
            <a:gdLst>
              <a:gd name="connsiteX0" fmla="*/ 4333164 w 4333164"/>
              <a:gd name="connsiteY0" fmla="*/ 513007 h 513007"/>
              <a:gd name="connsiteX1" fmla="*/ 4142096 w 4333164"/>
              <a:gd name="connsiteY1" fmla="*/ 192285 h 513007"/>
              <a:gd name="connsiteX2" fmla="*/ 3807725 w 4333164"/>
              <a:gd name="connsiteY2" fmla="*/ 1216 h 513007"/>
              <a:gd name="connsiteX3" fmla="*/ 3343702 w 4333164"/>
              <a:gd name="connsiteY3" fmla="*/ 124046 h 513007"/>
              <a:gd name="connsiteX4" fmla="*/ 2777319 w 4333164"/>
              <a:gd name="connsiteY4" fmla="*/ 383354 h 513007"/>
              <a:gd name="connsiteX5" fmla="*/ 2388358 w 4333164"/>
              <a:gd name="connsiteY5" fmla="*/ 478888 h 513007"/>
              <a:gd name="connsiteX6" fmla="*/ 1685499 w 4333164"/>
              <a:gd name="connsiteY6" fmla="*/ 315115 h 513007"/>
              <a:gd name="connsiteX7" fmla="*/ 968991 w 4333164"/>
              <a:gd name="connsiteY7" fmla="*/ 287819 h 513007"/>
              <a:gd name="connsiteX8" fmla="*/ 375313 w 4333164"/>
              <a:gd name="connsiteY8" fmla="*/ 96751 h 513007"/>
              <a:gd name="connsiteX9" fmla="*/ 0 w 4333164"/>
              <a:gd name="connsiteY9" fmla="*/ 83103 h 51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3164" h="513007">
                <a:moveTo>
                  <a:pt x="4333164" y="513007"/>
                </a:moveTo>
                <a:cubicBezTo>
                  <a:pt x="4281416" y="395295"/>
                  <a:pt x="4229669" y="277583"/>
                  <a:pt x="4142096" y="192285"/>
                </a:cubicBezTo>
                <a:cubicBezTo>
                  <a:pt x="4054523" y="106987"/>
                  <a:pt x="3940791" y="12589"/>
                  <a:pt x="3807725" y="1216"/>
                </a:cubicBezTo>
                <a:cubicBezTo>
                  <a:pt x="3674659" y="-10157"/>
                  <a:pt x="3515436" y="60356"/>
                  <a:pt x="3343702" y="124046"/>
                </a:cubicBezTo>
                <a:cubicBezTo>
                  <a:pt x="3171968" y="187736"/>
                  <a:pt x="2936543" y="324214"/>
                  <a:pt x="2777319" y="383354"/>
                </a:cubicBezTo>
                <a:cubicBezTo>
                  <a:pt x="2618095" y="442494"/>
                  <a:pt x="2570328" y="490261"/>
                  <a:pt x="2388358" y="478888"/>
                </a:cubicBezTo>
                <a:cubicBezTo>
                  <a:pt x="2206388" y="467515"/>
                  <a:pt x="1922060" y="346960"/>
                  <a:pt x="1685499" y="315115"/>
                </a:cubicBezTo>
                <a:cubicBezTo>
                  <a:pt x="1448938" y="283270"/>
                  <a:pt x="1187355" y="324213"/>
                  <a:pt x="968991" y="287819"/>
                </a:cubicBezTo>
                <a:cubicBezTo>
                  <a:pt x="750627" y="251425"/>
                  <a:pt x="536811" y="130870"/>
                  <a:pt x="375313" y="96751"/>
                </a:cubicBezTo>
                <a:cubicBezTo>
                  <a:pt x="213815" y="62632"/>
                  <a:pt x="106907" y="72867"/>
                  <a:pt x="0" y="83103"/>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646D3C5-0611-44F4-7DD0-BA9CC4A71B54}"/>
              </a:ext>
            </a:extLst>
          </p:cNvPr>
          <p:cNvSpPr/>
          <p:nvPr/>
        </p:nvSpPr>
        <p:spPr>
          <a:xfrm>
            <a:off x="2122227" y="2871645"/>
            <a:ext cx="2047164" cy="185454"/>
          </a:xfrm>
          <a:custGeom>
            <a:avLst/>
            <a:gdLst>
              <a:gd name="connsiteX0" fmla="*/ 0 w 2047164"/>
              <a:gd name="connsiteY0" fmla="*/ 14856 h 185454"/>
              <a:gd name="connsiteX1" fmla="*/ 607325 w 2047164"/>
              <a:gd name="connsiteY1" fmla="*/ 1209 h 185454"/>
              <a:gd name="connsiteX2" fmla="*/ 1091821 w 2047164"/>
              <a:gd name="connsiteY2" fmla="*/ 42152 h 185454"/>
              <a:gd name="connsiteX3" fmla="*/ 2047164 w 2047164"/>
              <a:gd name="connsiteY3" fmla="*/ 185454 h 185454"/>
            </a:gdLst>
            <a:ahLst/>
            <a:cxnLst>
              <a:cxn ang="0">
                <a:pos x="connsiteX0" y="connsiteY0"/>
              </a:cxn>
              <a:cxn ang="0">
                <a:pos x="connsiteX1" y="connsiteY1"/>
              </a:cxn>
              <a:cxn ang="0">
                <a:pos x="connsiteX2" y="connsiteY2"/>
              </a:cxn>
              <a:cxn ang="0">
                <a:pos x="connsiteX3" y="connsiteY3"/>
              </a:cxn>
            </a:cxnLst>
            <a:rect l="l" t="t" r="r" b="b"/>
            <a:pathLst>
              <a:path w="2047164" h="185454">
                <a:moveTo>
                  <a:pt x="0" y="14856"/>
                </a:moveTo>
                <a:cubicBezTo>
                  <a:pt x="212677" y="5758"/>
                  <a:pt x="425355" y="-3340"/>
                  <a:pt x="607325" y="1209"/>
                </a:cubicBezTo>
                <a:cubicBezTo>
                  <a:pt x="789295" y="5758"/>
                  <a:pt x="851848" y="11444"/>
                  <a:pt x="1091821" y="42152"/>
                </a:cubicBezTo>
                <a:cubicBezTo>
                  <a:pt x="1331794" y="72860"/>
                  <a:pt x="1689479" y="129157"/>
                  <a:pt x="2047164" y="185454"/>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3DEF65-B7ED-D22D-21BF-EFBAD75038F5}"/>
              </a:ext>
            </a:extLst>
          </p:cNvPr>
          <p:cNvSpPr txBox="1"/>
          <p:nvPr/>
        </p:nvSpPr>
        <p:spPr>
          <a:xfrm>
            <a:off x="1457354" y="2874219"/>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a:t>72</a:t>
            </a:r>
          </a:p>
        </p:txBody>
      </p:sp>
      <p:sp>
        <p:nvSpPr>
          <p:cNvPr id="10" name="TextBox 9">
            <a:extLst>
              <a:ext uri="{FF2B5EF4-FFF2-40B4-BE49-F238E27FC236}">
                <a16:creationId xmlns:a16="http://schemas.microsoft.com/office/drawing/2014/main" id="{12089E03-E003-A6A0-A0D4-9B8D377194D3}"/>
              </a:ext>
            </a:extLst>
          </p:cNvPr>
          <p:cNvSpPr txBox="1"/>
          <p:nvPr/>
        </p:nvSpPr>
        <p:spPr>
          <a:xfrm>
            <a:off x="10645785" y="3459781"/>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a:t>72</a:t>
            </a:r>
          </a:p>
        </p:txBody>
      </p:sp>
      <p:sp>
        <p:nvSpPr>
          <p:cNvPr id="11" name="TextBox 10">
            <a:extLst>
              <a:ext uri="{FF2B5EF4-FFF2-40B4-BE49-F238E27FC236}">
                <a16:creationId xmlns:a16="http://schemas.microsoft.com/office/drawing/2014/main" id="{B83928B1-F9EA-A468-16ED-CF3903B15BFC}"/>
              </a:ext>
            </a:extLst>
          </p:cNvPr>
          <p:cNvSpPr txBox="1"/>
          <p:nvPr/>
        </p:nvSpPr>
        <p:spPr>
          <a:xfrm>
            <a:off x="4403454" y="1924633"/>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a:t>69</a:t>
            </a:r>
          </a:p>
        </p:txBody>
      </p:sp>
      <p:sp>
        <p:nvSpPr>
          <p:cNvPr id="13" name="Rectangle 12">
            <a:extLst>
              <a:ext uri="{FF2B5EF4-FFF2-40B4-BE49-F238E27FC236}">
                <a16:creationId xmlns:a16="http://schemas.microsoft.com/office/drawing/2014/main" id="{BA851235-3105-D6CE-9200-278FBEBF35C5}"/>
              </a:ext>
            </a:extLst>
          </p:cNvPr>
          <p:cNvSpPr/>
          <p:nvPr/>
        </p:nvSpPr>
        <p:spPr>
          <a:xfrm>
            <a:off x="1457354" y="2295261"/>
            <a:ext cx="838112"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Muzzy Field</a:t>
            </a:r>
            <a:endParaRPr lang="en-US" sz="1400" b="1" cap="none" spc="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a:extLst>
              <a:ext uri="{FF2B5EF4-FFF2-40B4-BE49-F238E27FC236}">
                <a16:creationId xmlns:a16="http://schemas.microsoft.com/office/drawing/2014/main" id="{CA5E5623-5188-B4E8-E9A1-6A0F8A64741C}"/>
              </a:ext>
            </a:extLst>
          </p:cNvPr>
          <p:cNvSpPr/>
          <p:nvPr/>
        </p:nvSpPr>
        <p:spPr>
          <a:xfrm>
            <a:off x="9270748" y="3953221"/>
            <a:ext cx="1325236"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Memorial </a:t>
            </a:r>
          </a:p>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Blvd Park</a:t>
            </a:r>
            <a:endParaRPr lang="en-US" sz="1400" b="1" cap="none" spc="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cxnSp>
        <p:nvCxnSpPr>
          <p:cNvPr id="16" name="Straight Connector 15">
            <a:extLst>
              <a:ext uri="{FF2B5EF4-FFF2-40B4-BE49-F238E27FC236}">
                <a16:creationId xmlns:a16="http://schemas.microsoft.com/office/drawing/2014/main" id="{470B51CA-7DAB-0A60-64BB-BB3453C2CAA4}"/>
              </a:ext>
            </a:extLst>
          </p:cNvPr>
          <p:cNvCxnSpPr>
            <a:cxnSpLocks/>
          </p:cNvCxnSpPr>
          <p:nvPr/>
        </p:nvCxnSpPr>
        <p:spPr>
          <a:xfrm flipH="1" flipV="1">
            <a:off x="9007774" y="3757958"/>
            <a:ext cx="19974" cy="25786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02BDB5-5026-D7F4-AEE0-26B67BE5E5B7}"/>
              </a:ext>
            </a:extLst>
          </p:cNvPr>
          <p:cNvCxnSpPr>
            <a:cxnSpLocks/>
          </p:cNvCxnSpPr>
          <p:nvPr/>
        </p:nvCxnSpPr>
        <p:spPr>
          <a:xfrm flipV="1">
            <a:off x="8257214" y="3595148"/>
            <a:ext cx="11373" cy="31004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D99D3E-8071-771D-4EE9-52A5E780B814}"/>
              </a:ext>
            </a:extLst>
          </p:cNvPr>
          <p:cNvCxnSpPr>
            <a:cxnSpLocks/>
          </p:cNvCxnSpPr>
          <p:nvPr/>
        </p:nvCxnSpPr>
        <p:spPr>
          <a:xfrm flipH="1">
            <a:off x="10969906" y="3919881"/>
            <a:ext cx="44975" cy="13799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F984FB8-3F04-C188-2301-979E89EE35DF}"/>
              </a:ext>
            </a:extLst>
          </p:cNvPr>
          <p:cNvGrpSpPr/>
          <p:nvPr/>
        </p:nvGrpSpPr>
        <p:grpSpPr>
          <a:xfrm>
            <a:off x="4134301" y="2824163"/>
            <a:ext cx="1239424" cy="747712"/>
            <a:chOff x="4134301" y="2824163"/>
            <a:chExt cx="1239424" cy="747712"/>
          </a:xfrm>
        </p:grpSpPr>
        <p:sp>
          <p:nvSpPr>
            <p:cNvPr id="33" name="Freeform: Shape 32">
              <a:extLst>
                <a:ext uri="{FF2B5EF4-FFF2-40B4-BE49-F238E27FC236}">
                  <a16:creationId xmlns:a16="http://schemas.microsoft.com/office/drawing/2014/main" id="{25ED5404-55FB-3BFB-43EE-9090D084675E}"/>
                </a:ext>
              </a:extLst>
            </p:cNvPr>
            <p:cNvSpPr/>
            <p:nvPr/>
          </p:nvSpPr>
          <p:spPr>
            <a:xfrm>
              <a:off x="4643438" y="2824163"/>
              <a:ext cx="247650" cy="747712"/>
            </a:xfrm>
            <a:custGeom>
              <a:avLst/>
              <a:gdLst>
                <a:gd name="connsiteX0" fmla="*/ 0 w 247650"/>
                <a:gd name="connsiteY0" fmla="*/ 0 h 747712"/>
                <a:gd name="connsiteX1" fmla="*/ 42862 w 247650"/>
                <a:gd name="connsiteY1" fmla="*/ 209550 h 747712"/>
                <a:gd name="connsiteX2" fmla="*/ 114300 w 247650"/>
                <a:gd name="connsiteY2" fmla="*/ 290512 h 747712"/>
                <a:gd name="connsiteX3" fmla="*/ 219075 w 247650"/>
                <a:gd name="connsiteY3" fmla="*/ 661987 h 747712"/>
                <a:gd name="connsiteX4" fmla="*/ 247650 w 247650"/>
                <a:gd name="connsiteY4" fmla="*/ 747712 h 74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747712">
                  <a:moveTo>
                    <a:pt x="0" y="0"/>
                  </a:moveTo>
                  <a:cubicBezTo>
                    <a:pt x="11906" y="80565"/>
                    <a:pt x="23812" y="161131"/>
                    <a:pt x="42862" y="209550"/>
                  </a:cubicBezTo>
                  <a:cubicBezTo>
                    <a:pt x="61912" y="257969"/>
                    <a:pt x="84931" y="215106"/>
                    <a:pt x="114300" y="290512"/>
                  </a:cubicBezTo>
                  <a:cubicBezTo>
                    <a:pt x="143669" y="365918"/>
                    <a:pt x="196850" y="585787"/>
                    <a:pt x="219075" y="661987"/>
                  </a:cubicBezTo>
                  <a:cubicBezTo>
                    <a:pt x="241300" y="738187"/>
                    <a:pt x="244475" y="742949"/>
                    <a:pt x="247650" y="747712"/>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ED5065A3-6230-5ABD-1D97-4B9254F1DA06}"/>
                </a:ext>
              </a:extLst>
            </p:cNvPr>
            <p:cNvSpPr/>
            <p:nvPr/>
          </p:nvSpPr>
          <p:spPr>
            <a:xfrm>
              <a:off x="4134301" y="3124556"/>
              <a:ext cx="1239424" cy="216688"/>
            </a:xfrm>
            <a:custGeom>
              <a:avLst/>
              <a:gdLst>
                <a:gd name="connsiteX0" fmla="*/ 1239424 w 1239424"/>
                <a:gd name="connsiteY0" fmla="*/ 216688 h 216688"/>
                <a:gd name="connsiteX1" fmla="*/ 871064 w 1239424"/>
                <a:gd name="connsiteY1" fmla="*/ 21673 h 216688"/>
                <a:gd name="connsiteX2" fmla="*/ 697718 w 1239424"/>
                <a:gd name="connsiteY2" fmla="*/ 4339 h 216688"/>
                <a:gd name="connsiteX3" fmla="*/ 515705 w 1239424"/>
                <a:gd name="connsiteY3" fmla="*/ 17340 h 216688"/>
                <a:gd name="connsiteX4" fmla="*/ 307690 w 1239424"/>
                <a:gd name="connsiteY4" fmla="*/ 65010 h 216688"/>
                <a:gd name="connsiteX5" fmla="*/ 0 w 1239424"/>
                <a:gd name="connsiteY5" fmla="*/ 112680 h 2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424" h="216688">
                  <a:moveTo>
                    <a:pt x="1239424" y="216688"/>
                  </a:moveTo>
                  <a:cubicBezTo>
                    <a:pt x="1100386" y="136876"/>
                    <a:pt x="961348" y="57065"/>
                    <a:pt x="871064" y="21673"/>
                  </a:cubicBezTo>
                  <a:cubicBezTo>
                    <a:pt x="780780" y="-13719"/>
                    <a:pt x="756944" y="5061"/>
                    <a:pt x="697718" y="4339"/>
                  </a:cubicBezTo>
                  <a:cubicBezTo>
                    <a:pt x="638492" y="3617"/>
                    <a:pt x="580709" y="7228"/>
                    <a:pt x="515705" y="17340"/>
                  </a:cubicBezTo>
                  <a:cubicBezTo>
                    <a:pt x="450701" y="27452"/>
                    <a:pt x="393641" y="49120"/>
                    <a:pt x="307690" y="65010"/>
                  </a:cubicBezTo>
                  <a:cubicBezTo>
                    <a:pt x="221739" y="80900"/>
                    <a:pt x="110869" y="96790"/>
                    <a:pt x="0" y="112680"/>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52F09F4-8F8E-07B3-7B4A-9111AED9A0C4}"/>
                </a:ext>
              </a:extLst>
            </p:cNvPr>
            <p:cNvSpPr/>
            <p:nvPr/>
          </p:nvSpPr>
          <p:spPr>
            <a:xfrm>
              <a:off x="4177638" y="3059556"/>
              <a:ext cx="329357" cy="108342"/>
            </a:xfrm>
            <a:custGeom>
              <a:avLst/>
              <a:gdLst>
                <a:gd name="connsiteX0" fmla="*/ 0 w 329357"/>
                <a:gd name="connsiteY0" fmla="*/ 0 h 108342"/>
                <a:gd name="connsiteX1" fmla="*/ 203681 w 329357"/>
                <a:gd name="connsiteY1" fmla="*/ 34670 h 108342"/>
                <a:gd name="connsiteX2" fmla="*/ 329357 w 329357"/>
                <a:gd name="connsiteY2" fmla="*/ 108342 h 108342"/>
                <a:gd name="connsiteX3" fmla="*/ 329357 w 329357"/>
                <a:gd name="connsiteY3" fmla="*/ 108342 h 108342"/>
              </a:gdLst>
              <a:ahLst/>
              <a:cxnLst>
                <a:cxn ang="0">
                  <a:pos x="connsiteX0" y="connsiteY0"/>
                </a:cxn>
                <a:cxn ang="0">
                  <a:pos x="connsiteX1" y="connsiteY1"/>
                </a:cxn>
                <a:cxn ang="0">
                  <a:pos x="connsiteX2" y="connsiteY2"/>
                </a:cxn>
                <a:cxn ang="0">
                  <a:pos x="connsiteX3" y="connsiteY3"/>
                </a:cxn>
              </a:cxnLst>
              <a:rect l="l" t="t" r="r" b="b"/>
              <a:pathLst>
                <a:path w="329357" h="108342">
                  <a:moveTo>
                    <a:pt x="0" y="0"/>
                  </a:moveTo>
                  <a:cubicBezTo>
                    <a:pt x="74394" y="8306"/>
                    <a:pt x="148788" y="16613"/>
                    <a:pt x="203681" y="34670"/>
                  </a:cubicBezTo>
                  <a:cubicBezTo>
                    <a:pt x="258574" y="52727"/>
                    <a:pt x="329357" y="108342"/>
                    <a:pt x="329357" y="108342"/>
                  </a:cubicBezTo>
                  <a:lnTo>
                    <a:pt x="329357" y="108342"/>
                  </a:ln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D0CE3D5-C2D3-F907-8531-05BACAE4ED5F}"/>
              </a:ext>
            </a:extLst>
          </p:cNvPr>
          <p:cNvGrpSpPr/>
          <p:nvPr/>
        </p:nvGrpSpPr>
        <p:grpSpPr>
          <a:xfrm>
            <a:off x="6758166" y="3886816"/>
            <a:ext cx="1479388" cy="629237"/>
            <a:chOff x="6739816" y="3890559"/>
            <a:chExt cx="1479388" cy="629237"/>
          </a:xfrm>
        </p:grpSpPr>
        <p:sp>
          <p:nvSpPr>
            <p:cNvPr id="38" name="TextBox 37">
              <a:extLst>
                <a:ext uri="{FF2B5EF4-FFF2-40B4-BE49-F238E27FC236}">
                  <a16:creationId xmlns:a16="http://schemas.microsoft.com/office/drawing/2014/main" id="{DABFF55A-D18B-EC41-7108-3D79F70973A9}"/>
                </a:ext>
              </a:extLst>
            </p:cNvPr>
            <p:cNvSpPr txBox="1"/>
            <p:nvPr/>
          </p:nvSpPr>
          <p:spPr>
            <a:xfrm>
              <a:off x="6739816" y="4150464"/>
              <a:ext cx="1105466" cy="369332"/>
            </a:xfrm>
            <a:prstGeom prst="rect">
              <a:avLst/>
            </a:prstGeom>
            <a:solidFill>
              <a:srgbClr val="232834">
                <a:alpha val="60000"/>
              </a:srgbClr>
            </a:solidFill>
          </p:spPr>
          <p:txBody>
            <a:bodyPr wrap="square" lIns="45720" rIns="45720" rtlCol="0">
              <a:spAutoFit/>
            </a:bodyPr>
            <a:lstStyle/>
            <a:p>
              <a:r>
                <a:rPr lang="en-US">
                  <a:solidFill>
                    <a:schemeClr val="bg1"/>
                  </a:solidFill>
                </a:rPr>
                <a:t>0017-0193</a:t>
              </a:r>
            </a:p>
          </p:txBody>
        </p:sp>
        <p:cxnSp>
          <p:nvCxnSpPr>
            <p:cNvPr id="42" name="Connector: Elbow 41">
              <a:extLst>
                <a:ext uri="{FF2B5EF4-FFF2-40B4-BE49-F238E27FC236}">
                  <a16:creationId xmlns:a16="http://schemas.microsoft.com/office/drawing/2014/main" id="{F881A72D-D061-52D9-2C1A-D69F7A463729}"/>
                </a:ext>
              </a:extLst>
            </p:cNvPr>
            <p:cNvCxnSpPr>
              <a:cxnSpLocks/>
              <a:stCxn id="38" idx="3"/>
            </p:cNvCxnSpPr>
            <p:nvPr/>
          </p:nvCxnSpPr>
          <p:spPr>
            <a:xfrm flipV="1">
              <a:off x="7845282" y="3890559"/>
              <a:ext cx="373922" cy="444571"/>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E40836A7-07ED-33BA-FEB6-B49D6E1973BE}"/>
              </a:ext>
            </a:extLst>
          </p:cNvPr>
          <p:cNvGrpSpPr/>
          <p:nvPr/>
        </p:nvGrpSpPr>
        <p:grpSpPr>
          <a:xfrm>
            <a:off x="7454478" y="4017710"/>
            <a:ext cx="1573270" cy="963936"/>
            <a:chOff x="7444491" y="4032914"/>
            <a:chExt cx="1573270" cy="963936"/>
          </a:xfrm>
        </p:grpSpPr>
        <p:sp>
          <p:nvSpPr>
            <p:cNvPr id="40" name="TextBox 39">
              <a:extLst>
                <a:ext uri="{FF2B5EF4-FFF2-40B4-BE49-F238E27FC236}">
                  <a16:creationId xmlns:a16="http://schemas.microsoft.com/office/drawing/2014/main" id="{123C6D72-D64D-D855-A3F7-FEE425542474}"/>
                </a:ext>
              </a:extLst>
            </p:cNvPr>
            <p:cNvSpPr txBox="1"/>
            <p:nvPr/>
          </p:nvSpPr>
          <p:spPr>
            <a:xfrm>
              <a:off x="7444491" y="4627518"/>
              <a:ext cx="1134089" cy="369332"/>
            </a:xfrm>
            <a:prstGeom prst="rect">
              <a:avLst/>
            </a:prstGeom>
            <a:solidFill>
              <a:srgbClr val="232834">
                <a:alpha val="60000"/>
              </a:srgbClr>
            </a:solidFill>
          </p:spPr>
          <p:txBody>
            <a:bodyPr wrap="square" lIns="45720" rIns="45720" rtlCol="0">
              <a:spAutoFit/>
            </a:bodyPr>
            <a:lstStyle/>
            <a:p>
              <a:r>
                <a:rPr lang="en-US">
                  <a:solidFill>
                    <a:schemeClr val="bg1"/>
                  </a:solidFill>
                </a:rPr>
                <a:t>0017-0192</a:t>
              </a:r>
            </a:p>
          </p:txBody>
        </p:sp>
        <p:cxnSp>
          <p:nvCxnSpPr>
            <p:cNvPr id="45" name="Connector: Elbow 44">
              <a:extLst>
                <a:ext uri="{FF2B5EF4-FFF2-40B4-BE49-F238E27FC236}">
                  <a16:creationId xmlns:a16="http://schemas.microsoft.com/office/drawing/2014/main" id="{D555CD56-6587-7E0B-847A-7C8D7716D2EC}"/>
                </a:ext>
              </a:extLst>
            </p:cNvPr>
            <p:cNvCxnSpPr>
              <a:cxnSpLocks/>
            </p:cNvCxnSpPr>
            <p:nvPr/>
          </p:nvCxnSpPr>
          <p:spPr>
            <a:xfrm rot="5400000" flipH="1" flipV="1">
              <a:off x="8399804" y="4217655"/>
              <a:ext cx="802697" cy="433216"/>
            </a:xfrm>
            <a:prstGeom prst="bentConnector3">
              <a:avLst>
                <a:gd name="adj1" fmla="val 2629"/>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74CEEB98-B9FB-033E-7DFE-8DF751EE80A4}"/>
              </a:ext>
            </a:extLst>
          </p:cNvPr>
          <p:cNvGrpSpPr/>
          <p:nvPr/>
        </p:nvGrpSpPr>
        <p:grpSpPr>
          <a:xfrm>
            <a:off x="9490518" y="4065184"/>
            <a:ext cx="1479388" cy="1019339"/>
            <a:chOff x="9490518" y="4065184"/>
            <a:chExt cx="1479388" cy="1019339"/>
          </a:xfrm>
        </p:grpSpPr>
        <p:sp>
          <p:nvSpPr>
            <p:cNvPr id="39" name="TextBox 38">
              <a:extLst>
                <a:ext uri="{FF2B5EF4-FFF2-40B4-BE49-F238E27FC236}">
                  <a16:creationId xmlns:a16="http://schemas.microsoft.com/office/drawing/2014/main" id="{12AC1D42-88FC-6641-DB62-E4D5082A0E1B}"/>
                </a:ext>
              </a:extLst>
            </p:cNvPr>
            <p:cNvSpPr txBox="1"/>
            <p:nvPr/>
          </p:nvSpPr>
          <p:spPr>
            <a:xfrm>
              <a:off x="9490518" y="4715191"/>
              <a:ext cx="1105466" cy="369332"/>
            </a:xfrm>
            <a:prstGeom prst="rect">
              <a:avLst/>
            </a:prstGeom>
            <a:solidFill>
              <a:srgbClr val="232834">
                <a:alpha val="60000"/>
              </a:srgbClr>
            </a:solidFill>
          </p:spPr>
          <p:txBody>
            <a:bodyPr wrap="square" lIns="45720" rIns="45720" rtlCol="0">
              <a:spAutoFit/>
            </a:bodyPr>
            <a:lstStyle/>
            <a:p>
              <a:r>
                <a:rPr lang="en-US">
                  <a:solidFill>
                    <a:schemeClr val="bg1"/>
                  </a:solidFill>
                </a:rPr>
                <a:t>L017-0002</a:t>
              </a:r>
            </a:p>
          </p:txBody>
        </p:sp>
        <p:cxnSp>
          <p:nvCxnSpPr>
            <p:cNvPr id="49" name="Connector: Elbow 48">
              <a:extLst>
                <a:ext uri="{FF2B5EF4-FFF2-40B4-BE49-F238E27FC236}">
                  <a16:creationId xmlns:a16="http://schemas.microsoft.com/office/drawing/2014/main" id="{BB4A7680-BEAD-0DB7-C92C-CA359E72666D}"/>
                </a:ext>
              </a:extLst>
            </p:cNvPr>
            <p:cNvCxnSpPr>
              <a:cxnSpLocks/>
              <a:stCxn id="39" idx="3"/>
            </p:cNvCxnSpPr>
            <p:nvPr/>
          </p:nvCxnSpPr>
          <p:spPr>
            <a:xfrm flipV="1">
              <a:off x="10595984" y="4065184"/>
              <a:ext cx="373922" cy="834673"/>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779DD53-D655-A26C-D25A-3C0C0FE07E90}"/>
              </a:ext>
            </a:extLst>
          </p:cNvPr>
          <p:cNvGrpSpPr/>
          <p:nvPr/>
        </p:nvGrpSpPr>
        <p:grpSpPr>
          <a:xfrm>
            <a:off x="3352330" y="3571875"/>
            <a:ext cx="1541877" cy="871599"/>
            <a:chOff x="3352330" y="3571875"/>
            <a:chExt cx="1541877" cy="871599"/>
          </a:xfrm>
        </p:grpSpPr>
        <p:sp>
          <p:nvSpPr>
            <p:cNvPr id="37" name="TextBox 36">
              <a:extLst>
                <a:ext uri="{FF2B5EF4-FFF2-40B4-BE49-F238E27FC236}">
                  <a16:creationId xmlns:a16="http://schemas.microsoft.com/office/drawing/2014/main" id="{2C2F3B09-B5DC-E14E-E925-05654051D863}"/>
                </a:ext>
              </a:extLst>
            </p:cNvPr>
            <p:cNvSpPr txBox="1"/>
            <p:nvPr/>
          </p:nvSpPr>
          <p:spPr>
            <a:xfrm>
              <a:off x="3352330" y="4074142"/>
              <a:ext cx="110546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0017-0187</a:t>
              </a:r>
            </a:p>
          </p:txBody>
        </p:sp>
        <p:cxnSp>
          <p:nvCxnSpPr>
            <p:cNvPr id="53" name="Connector: Elbow 52">
              <a:extLst>
                <a:ext uri="{FF2B5EF4-FFF2-40B4-BE49-F238E27FC236}">
                  <a16:creationId xmlns:a16="http://schemas.microsoft.com/office/drawing/2014/main" id="{B018EE1D-B791-3843-ED4B-77B8F1B360E7}"/>
                </a:ext>
              </a:extLst>
            </p:cNvPr>
            <p:cNvCxnSpPr>
              <a:cxnSpLocks/>
              <a:stCxn id="37" idx="3"/>
            </p:cNvCxnSpPr>
            <p:nvPr/>
          </p:nvCxnSpPr>
          <p:spPr>
            <a:xfrm flipV="1">
              <a:off x="4457796" y="3571875"/>
              <a:ext cx="436411" cy="686933"/>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038C85E3-7D4D-F897-CE60-D0494C8E9BB8}"/>
              </a:ext>
            </a:extLst>
          </p:cNvPr>
          <p:cNvGrpSpPr/>
          <p:nvPr/>
        </p:nvGrpSpPr>
        <p:grpSpPr>
          <a:xfrm>
            <a:off x="5681476" y="3106696"/>
            <a:ext cx="965895" cy="623219"/>
            <a:chOff x="5681476" y="3106696"/>
            <a:chExt cx="965895" cy="623219"/>
          </a:xfrm>
        </p:grpSpPr>
        <p:grpSp>
          <p:nvGrpSpPr>
            <p:cNvPr id="119" name="Group 118">
              <a:extLst>
                <a:ext uri="{FF2B5EF4-FFF2-40B4-BE49-F238E27FC236}">
                  <a16:creationId xmlns:a16="http://schemas.microsoft.com/office/drawing/2014/main" id="{341CB242-B528-8D65-1E32-9108E00FB365}"/>
                </a:ext>
              </a:extLst>
            </p:cNvPr>
            <p:cNvGrpSpPr/>
            <p:nvPr/>
          </p:nvGrpSpPr>
          <p:grpSpPr>
            <a:xfrm>
              <a:off x="5704338" y="3444561"/>
              <a:ext cx="228600" cy="228600"/>
              <a:chOff x="5482583" y="5475493"/>
              <a:chExt cx="228600" cy="228600"/>
            </a:xfrm>
          </p:grpSpPr>
          <p:pic>
            <p:nvPicPr>
              <p:cNvPr id="114" name="Graphic 113" descr="Traffic light with solid fill">
                <a:extLst>
                  <a:ext uri="{FF2B5EF4-FFF2-40B4-BE49-F238E27FC236}">
                    <a16:creationId xmlns:a16="http://schemas.microsoft.com/office/drawing/2014/main" id="{88B54C2B-E1DE-EBD1-1D42-9FB10CE0CD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2583" y="5475493"/>
                <a:ext cx="228600" cy="228600"/>
              </a:xfrm>
              <a:prstGeom prst="rect">
                <a:avLst/>
              </a:prstGeom>
            </p:spPr>
          </p:pic>
          <p:sp>
            <p:nvSpPr>
              <p:cNvPr id="116" name="Oval 115">
                <a:extLst>
                  <a:ext uri="{FF2B5EF4-FFF2-40B4-BE49-F238E27FC236}">
                    <a16:creationId xmlns:a16="http://schemas.microsoft.com/office/drawing/2014/main" id="{3B144B03-B0FC-DF17-DC37-5D632ADE2E6F}"/>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7E3F5885-E72E-56F2-913F-9DAEA049F9CD}"/>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579DEB33-CC84-9E0E-B59B-64F3BAA3851E}"/>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2155553-34AE-6430-8F74-5663A51D8175}"/>
                </a:ext>
              </a:extLst>
            </p:cNvPr>
            <p:cNvGrpSpPr/>
            <p:nvPr/>
          </p:nvGrpSpPr>
          <p:grpSpPr>
            <a:xfrm>
              <a:off x="6415018" y="3501315"/>
              <a:ext cx="228600" cy="228600"/>
              <a:chOff x="5482583" y="5475493"/>
              <a:chExt cx="228600" cy="228600"/>
            </a:xfrm>
          </p:grpSpPr>
          <p:pic>
            <p:nvPicPr>
              <p:cNvPr id="121" name="Graphic 120" descr="Traffic light with solid fill">
                <a:extLst>
                  <a:ext uri="{FF2B5EF4-FFF2-40B4-BE49-F238E27FC236}">
                    <a16:creationId xmlns:a16="http://schemas.microsoft.com/office/drawing/2014/main" id="{72F5B93B-1E23-817E-95E9-BF221E68C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2583" y="5475493"/>
                <a:ext cx="228600" cy="228600"/>
              </a:xfrm>
              <a:prstGeom prst="rect">
                <a:avLst/>
              </a:prstGeom>
            </p:spPr>
          </p:pic>
          <p:sp>
            <p:nvSpPr>
              <p:cNvPr id="122" name="Oval 121">
                <a:extLst>
                  <a:ext uri="{FF2B5EF4-FFF2-40B4-BE49-F238E27FC236}">
                    <a16:creationId xmlns:a16="http://schemas.microsoft.com/office/drawing/2014/main" id="{10CE0D2D-AEDE-6E5C-C86E-F53D4E82962C}"/>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2E006A5-9262-D8E5-8238-41D125004F69}"/>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1425D93-CE6A-9A36-02FE-E69BAC5832F2}"/>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1770748F-94BC-4596-C44D-58C76B56AFD0}"/>
                </a:ext>
              </a:extLst>
            </p:cNvPr>
            <p:cNvGrpSpPr/>
            <p:nvPr/>
          </p:nvGrpSpPr>
          <p:grpSpPr>
            <a:xfrm>
              <a:off x="5681476" y="3106696"/>
              <a:ext cx="228600" cy="228600"/>
              <a:chOff x="5482583" y="5475493"/>
              <a:chExt cx="228600" cy="228600"/>
            </a:xfrm>
          </p:grpSpPr>
          <p:pic>
            <p:nvPicPr>
              <p:cNvPr id="126" name="Graphic 125" descr="Traffic light with solid fill">
                <a:extLst>
                  <a:ext uri="{FF2B5EF4-FFF2-40B4-BE49-F238E27FC236}">
                    <a16:creationId xmlns:a16="http://schemas.microsoft.com/office/drawing/2014/main" id="{C219B008-9BA4-8A7D-0162-FCADC527B2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2583" y="5475493"/>
                <a:ext cx="228600" cy="228600"/>
              </a:xfrm>
              <a:prstGeom prst="rect">
                <a:avLst/>
              </a:prstGeom>
            </p:spPr>
          </p:pic>
          <p:sp>
            <p:nvSpPr>
              <p:cNvPr id="127" name="Oval 126">
                <a:extLst>
                  <a:ext uri="{FF2B5EF4-FFF2-40B4-BE49-F238E27FC236}">
                    <a16:creationId xmlns:a16="http://schemas.microsoft.com/office/drawing/2014/main" id="{FE67B73E-AEAF-DF01-35B5-31248B498B83}"/>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A9A0A9D-F817-DE06-2C1B-2D3C18ED3100}"/>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C2D4821-46B5-D1C0-2A62-B4CBC8CFE1D8}"/>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442582D9-D3A0-70EA-D3D0-405FCB278D7D}"/>
                </a:ext>
              </a:extLst>
            </p:cNvPr>
            <p:cNvGrpSpPr/>
            <p:nvPr/>
          </p:nvGrpSpPr>
          <p:grpSpPr>
            <a:xfrm>
              <a:off x="6418771" y="3220996"/>
              <a:ext cx="228600" cy="228600"/>
              <a:chOff x="5482583" y="5475493"/>
              <a:chExt cx="228600" cy="228600"/>
            </a:xfrm>
          </p:grpSpPr>
          <p:pic>
            <p:nvPicPr>
              <p:cNvPr id="131" name="Graphic 130" descr="Traffic light with solid fill">
                <a:extLst>
                  <a:ext uri="{FF2B5EF4-FFF2-40B4-BE49-F238E27FC236}">
                    <a16:creationId xmlns:a16="http://schemas.microsoft.com/office/drawing/2014/main" id="{6B6893A8-DE10-7BE8-0CB8-00984E07D5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2583" y="5475493"/>
                <a:ext cx="228600" cy="228600"/>
              </a:xfrm>
              <a:prstGeom prst="rect">
                <a:avLst/>
              </a:prstGeom>
            </p:spPr>
          </p:pic>
          <p:sp>
            <p:nvSpPr>
              <p:cNvPr id="132" name="Oval 131">
                <a:extLst>
                  <a:ext uri="{FF2B5EF4-FFF2-40B4-BE49-F238E27FC236}">
                    <a16:creationId xmlns:a16="http://schemas.microsoft.com/office/drawing/2014/main" id="{0D72A53B-D65F-E35A-A577-8510DADD691D}"/>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09C71EED-3581-9333-C0F1-A9968BC47D31}"/>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86AF4E7B-EA33-A9C0-BEBB-2C62D079A63C}"/>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 name="Group 134">
            <a:extLst>
              <a:ext uri="{FF2B5EF4-FFF2-40B4-BE49-F238E27FC236}">
                <a16:creationId xmlns:a16="http://schemas.microsoft.com/office/drawing/2014/main" id="{54A703D5-A274-5359-EB48-5135AC3E7410}"/>
              </a:ext>
            </a:extLst>
          </p:cNvPr>
          <p:cNvGrpSpPr/>
          <p:nvPr/>
        </p:nvGrpSpPr>
        <p:grpSpPr>
          <a:xfrm>
            <a:off x="10855606" y="3692080"/>
            <a:ext cx="228600" cy="228600"/>
            <a:chOff x="5482583" y="5475493"/>
            <a:chExt cx="228600" cy="228600"/>
          </a:xfrm>
        </p:grpSpPr>
        <p:pic>
          <p:nvPicPr>
            <p:cNvPr id="136" name="Graphic 135" descr="Traffic light with solid fill">
              <a:extLst>
                <a:ext uri="{FF2B5EF4-FFF2-40B4-BE49-F238E27FC236}">
                  <a16:creationId xmlns:a16="http://schemas.microsoft.com/office/drawing/2014/main" id="{2A2F69CA-A94C-BC07-7F1F-298849F457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2583" y="5475493"/>
              <a:ext cx="228600" cy="228600"/>
            </a:xfrm>
            <a:prstGeom prst="rect">
              <a:avLst/>
            </a:prstGeom>
          </p:spPr>
        </p:pic>
        <p:sp>
          <p:nvSpPr>
            <p:cNvPr id="137" name="Oval 136">
              <a:extLst>
                <a:ext uri="{FF2B5EF4-FFF2-40B4-BE49-F238E27FC236}">
                  <a16:creationId xmlns:a16="http://schemas.microsoft.com/office/drawing/2014/main" id="{63F0C735-2E99-AC49-FD1F-1B609455DF4F}"/>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A3CFE3F4-6E24-E0C0-E5CA-28B011E34A54}"/>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3B7CAFF3-803C-7D3B-69D6-5E5AE1009974}"/>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ECBBC4AF-583C-92C4-E894-4CCB6BBCD981}"/>
              </a:ext>
            </a:extLst>
          </p:cNvPr>
          <p:cNvGrpSpPr/>
          <p:nvPr/>
        </p:nvGrpSpPr>
        <p:grpSpPr>
          <a:xfrm>
            <a:off x="9704025" y="2560250"/>
            <a:ext cx="1265881" cy="1131830"/>
            <a:chOff x="9704025" y="2560250"/>
            <a:chExt cx="1265881" cy="1131830"/>
          </a:xfrm>
        </p:grpSpPr>
        <p:sp>
          <p:nvSpPr>
            <p:cNvPr id="141" name="TextBox 140">
              <a:extLst>
                <a:ext uri="{FF2B5EF4-FFF2-40B4-BE49-F238E27FC236}">
                  <a16:creationId xmlns:a16="http://schemas.microsoft.com/office/drawing/2014/main" id="{0BB4B333-0ADC-5748-8789-6B241BC4388A}"/>
                </a:ext>
              </a:extLst>
            </p:cNvPr>
            <p:cNvSpPr txBox="1"/>
            <p:nvPr/>
          </p:nvSpPr>
          <p:spPr>
            <a:xfrm>
              <a:off x="9704025" y="2560250"/>
              <a:ext cx="110546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0171-0504</a:t>
              </a:r>
            </a:p>
          </p:txBody>
        </p:sp>
        <p:cxnSp>
          <p:nvCxnSpPr>
            <p:cNvPr id="143" name="Connector: Elbow 142">
              <a:extLst>
                <a:ext uri="{FF2B5EF4-FFF2-40B4-BE49-F238E27FC236}">
                  <a16:creationId xmlns:a16="http://schemas.microsoft.com/office/drawing/2014/main" id="{419907E6-61C4-716C-B21A-854B3A335C7F}"/>
                </a:ext>
              </a:extLst>
            </p:cNvPr>
            <p:cNvCxnSpPr>
              <a:cxnSpLocks/>
              <a:endCxn id="136" idx="0"/>
            </p:cNvCxnSpPr>
            <p:nvPr/>
          </p:nvCxnSpPr>
          <p:spPr>
            <a:xfrm rot="16200000" flipH="1">
              <a:off x="10421950" y="3144124"/>
              <a:ext cx="935496" cy="160416"/>
            </a:xfrm>
            <a:prstGeom prst="bentConnector3">
              <a:avLst>
                <a:gd name="adj1" fmla="val -1237"/>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91C713C9-AD4C-DDB2-0C2E-7B97EE07C3B4}"/>
              </a:ext>
            </a:extLst>
          </p:cNvPr>
          <p:cNvGrpSpPr/>
          <p:nvPr/>
        </p:nvGrpSpPr>
        <p:grpSpPr>
          <a:xfrm>
            <a:off x="4268259" y="2304635"/>
            <a:ext cx="1527517" cy="838554"/>
            <a:chOff x="5014267" y="2431988"/>
            <a:chExt cx="1527517" cy="838554"/>
          </a:xfrm>
        </p:grpSpPr>
        <p:sp>
          <p:nvSpPr>
            <p:cNvPr id="140" name="TextBox 139">
              <a:extLst>
                <a:ext uri="{FF2B5EF4-FFF2-40B4-BE49-F238E27FC236}">
                  <a16:creationId xmlns:a16="http://schemas.microsoft.com/office/drawing/2014/main" id="{9B29ABF8-6A47-AFA5-7962-7CA0D3149EF3}"/>
                </a:ext>
              </a:extLst>
            </p:cNvPr>
            <p:cNvSpPr txBox="1"/>
            <p:nvPr/>
          </p:nvSpPr>
          <p:spPr>
            <a:xfrm>
              <a:off x="5014267" y="2431988"/>
              <a:ext cx="110546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0017-0195</a:t>
              </a:r>
            </a:p>
          </p:txBody>
        </p:sp>
        <p:cxnSp>
          <p:nvCxnSpPr>
            <p:cNvPr id="159" name="Connector: Elbow 158">
              <a:extLst>
                <a:ext uri="{FF2B5EF4-FFF2-40B4-BE49-F238E27FC236}">
                  <a16:creationId xmlns:a16="http://schemas.microsoft.com/office/drawing/2014/main" id="{EC51FA7A-A3BE-3BF9-9B69-2D5279CB468F}"/>
                </a:ext>
              </a:extLst>
            </p:cNvPr>
            <p:cNvCxnSpPr>
              <a:cxnSpLocks/>
              <a:stCxn id="140" idx="3"/>
              <a:endCxn id="127" idx="0"/>
            </p:cNvCxnSpPr>
            <p:nvPr/>
          </p:nvCxnSpPr>
          <p:spPr>
            <a:xfrm>
              <a:off x="6119733" y="2616654"/>
              <a:ext cx="422051" cy="653888"/>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22A11A5-C354-914A-CD00-12B836BE3A7E}"/>
              </a:ext>
            </a:extLst>
          </p:cNvPr>
          <p:cNvGrpSpPr/>
          <p:nvPr/>
        </p:nvGrpSpPr>
        <p:grpSpPr>
          <a:xfrm>
            <a:off x="1533111" y="2913797"/>
            <a:ext cx="1680937" cy="956850"/>
            <a:chOff x="1533111" y="2913797"/>
            <a:chExt cx="1680937" cy="956850"/>
          </a:xfrm>
        </p:grpSpPr>
        <p:sp>
          <p:nvSpPr>
            <p:cNvPr id="3" name="TextBox 2">
              <a:extLst>
                <a:ext uri="{FF2B5EF4-FFF2-40B4-BE49-F238E27FC236}">
                  <a16:creationId xmlns:a16="http://schemas.microsoft.com/office/drawing/2014/main" id="{11D1D2E6-8A2C-B91F-C57D-5391761AEE25}"/>
                </a:ext>
              </a:extLst>
            </p:cNvPr>
            <p:cNvSpPr txBox="1"/>
            <p:nvPr/>
          </p:nvSpPr>
          <p:spPr>
            <a:xfrm>
              <a:off x="1533111" y="3501315"/>
              <a:ext cx="1387372"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PARK STREET</a:t>
              </a:r>
            </a:p>
          </p:txBody>
        </p:sp>
        <p:cxnSp>
          <p:nvCxnSpPr>
            <p:cNvPr id="12" name="Connector: Elbow 11">
              <a:extLst>
                <a:ext uri="{FF2B5EF4-FFF2-40B4-BE49-F238E27FC236}">
                  <a16:creationId xmlns:a16="http://schemas.microsoft.com/office/drawing/2014/main" id="{0154EEF8-33BE-1BE0-F146-5AB336F55453}"/>
                </a:ext>
              </a:extLst>
            </p:cNvPr>
            <p:cNvCxnSpPr>
              <a:cxnSpLocks/>
              <a:stCxn id="3" idx="3"/>
              <a:endCxn id="7" idx="2"/>
            </p:cNvCxnSpPr>
            <p:nvPr/>
          </p:nvCxnSpPr>
          <p:spPr>
            <a:xfrm flipV="1">
              <a:off x="2920483" y="2913797"/>
              <a:ext cx="293565" cy="772184"/>
            </a:xfrm>
            <a:prstGeom prst="bentConnector3">
              <a:avLst>
                <a:gd name="adj1" fmla="val 99298"/>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4EEF4D1-C6E0-FA3B-D81B-C57921FB0CCB}"/>
              </a:ext>
            </a:extLst>
          </p:cNvPr>
          <p:cNvGrpSpPr/>
          <p:nvPr/>
        </p:nvGrpSpPr>
        <p:grpSpPr>
          <a:xfrm>
            <a:off x="6934201" y="1826685"/>
            <a:ext cx="2609410" cy="1755035"/>
            <a:chOff x="6926609" y="1826685"/>
            <a:chExt cx="2298551" cy="1755035"/>
          </a:xfrm>
        </p:grpSpPr>
        <p:sp>
          <p:nvSpPr>
            <p:cNvPr id="4" name="TextBox 3">
              <a:extLst>
                <a:ext uri="{FF2B5EF4-FFF2-40B4-BE49-F238E27FC236}">
                  <a16:creationId xmlns:a16="http://schemas.microsoft.com/office/drawing/2014/main" id="{FFF91963-2D1C-C3CA-7A3B-68214A13A752}"/>
                </a:ext>
              </a:extLst>
            </p:cNvPr>
            <p:cNvSpPr txBox="1"/>
            <p:nvPr/>
          </p:nvSpPr>
          <p:spPr>
            <a:xfrm>
              <a:off x="6926609" y="1826685"/>
              <a:ext cx="1707469"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RIVERSIDE AVENUE</a:t>
              </a:r>
            </a:p>
          </p:txBody>
        </p:sp>
        <p:cxnSp>
          <p:nvCxnSpPr>
            <p:cNvPr id="19" name="Connector: Elbow 18">
              <a:extLst>
                <a:ext uri="{FF2B5EF4-FFF2-40B4-BE49-F238E27FC236}">
                  <a16:creationId xmlns:a16="http://schemas.microsoft.com/office/drawing/2014/main" id="{A26D713A-060A-6199-E4A3-5756B94CBC54}"/>
                </a:ext>
              </a:extLst>
            </p:cNvPr>
            <p:cNvCxnSpPr>
              <a:cxnSpLocks/>
              <a:stCxn id="4" idx="3"/>
            </p:cNvCxnSpPr>
            <p:nvPr/>
          </p:nvCxnSpPr>
          <p:spPr>
            <a:xfrm>
              <a:off x="8634078" y="2011351"/>
              <a:ext cx="591082" cy="1570369"/>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EE34BFC4-263A-E77B-96A2-910010E88738}"/>
              </a:ext>
            </a:extLst>
          </p:cNvPr>
          <p:cNvSpPr/>
          <p:nvPr/>
        </p:nvSpPr>
        <p:spPr>
          <a:xfrm rot="5400000">
            <a:off x="7652802" y="3363024"/>
            <a:ext cx="218006" cy="2082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324385-4F68-F0AD-6998-3FA94EFBF6CC}"/>
              </a:ext>
            </a:extLst>
          </p:cNvPr>
          <p:cNvSpPr/>
          <p:nvPr/>
        </p:nvSpPr>
        <p:spPr>
          <a:xfrm rot="4036267">
            <a:off x="9152656" y="3358799"/>
            <a:ext cx="324653" cy="2640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04F149E2-6A47-7597-777E-00A2B89A1B65}"/>
              </a:ext>
            </a:extLst>
          </p:cNvPr>
          <p:cNvGrpSpPr/>
          <p:nvPr/>
        </p:nvGrpSpPr>
        <p:grpSpPr>
          <a:xfrm>
            <a:off x="6464598" y="2254057"/>
            <a:ext cx="2806149" cy="1087187"/>
            <a:chOff x="6464598" y="2254057"/>
            <a:chExt cx="2806149" cy="1087187"/>
          </a:xfrm>
        </p:grpSpPr>
        <p:sp>
          <p:nvSpPr>
            <p:cNvPr id="23" name="TextBox 22">
              <a:extLst>
                <a:ext uri="{FF2B5EF4-FFF2-40B4-BE49-F238E27FC236}">
                  <a16:creationId xmlns:a16="http://schemas.microsoft.com/office/drawing/2014/main" id="{11D80336-B12E-82D3-9438-7F0342F5CEC6}"/>
                </a:ext>
              </a:extLst>
            </p:cNvPr>
            <p:cNvSpPr txBox="1"/>
            <p:nvPr/>
          </p:nvSpPr>
          <p:spPr>
            <a:xfrm>
              <a:off x="6464598" y="2254057"/>
              <a:ext cx="2404586" cy="246221"/>
            </a:xfrm>
            <a:prstGeom prst="rect">
              <a:avLst/>
            </a:prstGeom>
            <a:solidFill>
              <a:srgbClr val="232834">
                <a:alpha val="60000"/>
              </a:srgbClr>
            </a:solidFill>
            <a:ln w="12700">
              <a:noFill/>
            </a:ln>
          </p:spPr>
          <p:txBody>
            <a:bodyPr wrap="square" lIns="0" tIns="0" rIns="0" bIns="0" rtlCol="0">
              <a:spAutoFit/>
            </a:bodyPr>
            <a:lstStyle/>
            <a:p>
              <a:r>
                <a:rPr lang="en-US" sz="1600">
                  <a:solidFill>
                    <a:schemeClr val="bg1"/>
                  </a:solidFill>
                </a:rPr>
                <a:t>273 Riverside Ave Site Work</a:t>
              </a:r>
            </a:p>
          </p:txBody>
        </p:sp>
        <p:cxnSp>
          <p:nvCxnSpPr>
            <p:cNvPr id="43" name="Connector: Elbow 42">
              <a:extLst>
                <a:ext uri="{FF2B5EF4-FFF2-40B4-BE49-F238E27FC236}">
                  <a16:creationId xmlns:a16="http://schemas.microsoft.com/office/drawing/2014/main" id="{639947CB-B836-7E81-4C9C-3B60DD6ABC5E}"/>
                </a:ext>
              </a:extLst>
            </p:cNvPr>
            <p:cNvCxnSpPr>
              <a:cxnSpLocks/>
              <a:stCxn id="23" idx="3"/>
            </p:cNvCxnSpPr>
            <p:nvPr/>
          </p:nvCxnSpPr>
          <p:spPr>
            <a:xfrm>
              <a:off x="8869184" y="2377168"/>
              <a:ext cx="401563" cy="964076"/>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7F1C0D6-7B99-9E7F-018E-8CE0E9B5CF53}"/>
              </a:ext>
            </a:extLst>
          </p:cNvPr>
          <p:cNvGrpSpPr/>
          <p:nvPr/>
        </p:nvGrpSpPr>
        <p:grpSpPr>
          <a:xfrm>
            <a:off x="6458937" y="2550089"/>
            <a:ext cx="2404586" cy="801568"/>
            <a:chOff x="6458937" y="2550089"/>
            <a:chExt cx="2404586" cy="801568"/>
          </a:xfrm>
        </p:grpSpPr>
        <p:sp>
          <p:nvSpPr>
            <p:cNvPr id="22" name="TextBox 21">
              <a:extLst>
                <a:ext uri="{FF2B5EF4-FFF2-40B4-BE49-F238E27FC236}">
                  <a16:creationId xmlns:a16="http://schemas.microsoft.com/office/drawing/2014/main" id="{826D84BE-17A6-523E-A4C7-A25FC6A79E81}"/>
                </a:ext>
              </a:extLst>
            </p:cNvPr>
            <p:cNvSpPr txBox="1"/>
            <p:nvPr/>
          </p:nvSpPr>
          <p:spPr>
            <a:xfrm>
              <a:off x="6458937" y="2550089"/>
              <a:ext cx="2404586" cy="246221"/>
            </a:xfrm>
            <a:prstGeom prst="rect">
              <a:avLst/>
            </a:prstGeom>
            <a:solidFill>
              <a:srgbClr val="232834">
                <a:alpha val="60000"/>
              </a:srgbClr>
            </a:solidFill>
            <a:ln w="12700">
              <a:noFill/>
            </a:ln>
          </p:spPr>
          <p:txBody>
            <a:bodyPr wrap="square" lIns="0" tIns="0" rIns="0" bIns="0" rtlCol="0">
              <a:spAutoFit/>
            </a:bodyPr>
            <a:lstStyle/>
            <a:p>
              <a:r>
                <a:rPr lang="en-US" sz="1600">
                  <a:solidFill>
                    <a:schemeClr val="bg1"/>
                  </a:solidFill>
                </a:rPr>
                <a:t>Carousel Museum Site Work</a:t>
              </a:r>
            </a:p>
          </p:txBody>
        </p:sp>
        <p:cxnSp>
          <p:nvCxnSpPr>
            <p:cNvPr id="47" name="Connector: Elbow 46">
              <a:extLst>
                <a:ext uri="{FF2B5EF4-FFF2-40B4-BE49-F238E27FC236}">
                  <a16:creationId xmlns:a16="http://schemas.microsoft.com/office/drawing/2014/main" id="{19F3053F-2544-8F1C-3CDF-0A6765D8526A}"/>
                </a:ext>
              </a:extLst>
            </p:cNvPr>
            <p:cNvCxnSpPr>
              <a:cxnSpLocks/>
            </p:cNvCxnSpPr>
            <p:nvPr/>
          </p:nvCxnSpPr>
          <p:spPr>
            <a:xfrm rot="5400000">
              <a:off x="7489738" y="3073983"/>
              <a:ext cx="555344" cy="3"/>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E77FC8D-39CB-FED1-0125-ABE7C5419D15}"/>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6359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down)">
                                      <p:cBhvr>
                                        <p:cTn id="30" dur="500"/>
                                        <p:tgtEl>
                                          <p:spTgt spid="65"/>
                                        </p:tgtEl>
                                      </p:cBhvr>
                                    </p:animEffect>
                                  </p:childTnLst>
                                </p:cTn>
                              </p:par>
                              <p:par>
                                <p:cTn id="31" presetID="2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22" presetClass="entr" presetSubtype="4"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wipe(down)">
                                      <p:cBhvr>
                                        <p:cTn id="36" dur="500"/>
                                        <p:tgtEl>
                                          <p:spTgt spid="66"/>
                                        </p:tgtEl>
                                      </p:cBhvr>
                                    </p:animEffect>
                                  </p:childTnLst>
                                </p:cTn>
                              </p:par>
                              <p:par>
                                <p:cTn id="37" presetID="2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down)">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77AB-2409-6007-5BEC-691FD39FE6D1}"/>
              </a:ext>
            </a:extLst>
          </p:cNvPr>
          <p:cNvSpPr>
            <a:spLocks noGrp="1"/>
          </p:cNvSpPr>
          <p:nvPr>
            <p:ph type="title"/>
          </p:nvPr>
        </p:nvSpPr>
        <p:spPr/>
        <p:txBody>
          <a:bodyPr/>
          <a:lstStyle/>
          <a:p>
            <a:r>
              <a:rPr lang="en-US">
                <a:solidFill>
                  <a:srgbClr val="4A66AC"/>
                </a:solidFill>
                <a:latin typeface="Century Schoolbook" panose="02040604050505020304" pitchFamily="18" charset="0"/>
              </a:rPr>
              <a:t>Project Location </a:t>
            </a:r>
          </a:p>
        </p:txBody>
      </p:sp>
      <p:pic>
        <p:nvPicPr>
          <p:cNvPr id="5" name="Content Placeholder 4">
            <a:extLst>
              <a:ext uri="{FF2B5EF4-FFF2-40B4-BE49-F238E27FC236}">
                <a16:creationId xmlns:a16="http://schemas.microsoft.com/office/drawing/2014/main" id="{D1A30491-02CE-1657-351B-1A8C0044127A}"/>
              </a:ext>
            </a:extLst>
          </p:cNvPr>
          <p:cNvPicPr>
            <a:picLocks noGrp="1" noChangeAspect="1"/>
          </p:cNvPicPr>
          <p:nvPr>
            <p:ph idx="1"/>
          </p:nvPr>
        </p:nvPicPr>
        <p:blipFill>
          <a:blip r:embed="rId3"/>
          <a:stretch>
            <a:fillRect/>
          </a:stretch>
        </p:blipFill>
        <p:spPr>
          <a:xfrm>
            <a:off x="1078120" y="1615238"/>
            <a:ext cx="10058400" cy="3598298"/>
          </a:xfrm>
        </p:spPr>
      </p:pic>
      <p:sp>
        <p:nvSpPr>
          <p:cNvPr id="6" name="TextBox 5">
            <a:extLst>
              <a:ext uri="{FF2B5EF4-FFF2-40B4-BE49-F238E27FC236}">
                <a16:creationId xmlns:a16="http://schemas.microsoft.com/office/drawing/2014/main" id="{885A4F88-E607-57C5-CDCD-8AA7D933F486}"/>
              </a:ext>
            </a:extLst>
          </p:cNvPr>
          <p:cNvSpPr txBox="1"/>
          <p:nvPr/>
        </p:nvSpPr>
        <p:spPr>
          <a:xfrm rot="308645">
            <a:off x="3876480" y="3079837"/>
            <a:ext cx="973316"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Riverside Ave</a:t>
            </a:r>
          </a:p>
        </p:txBody>
      </p:sp>
      <p:sp>
        <p:nvSpPr>
          <p:cNvPr id="7" name="TextBox 6">
            <a:extLst>
              <a:ext uri="{FF2B5EF4-FFF2-40B4-BE49-F238E27FC236}">
                <a16:creationId xmlns:a16="http://schemas.microsoft.com/office/drawing/2014/main" id="{BA929CA4-1ACC-A5D6-C971-C2C6EFDA2AE4}"/>
              </a:ext>
            </a:extLst>
          </p:cNvPr>
          <p:cNvSpPr txBox="1"/>
          <p:nvPr/>
        </p:nvSpPr>
        <p:spPr>
          <a:xfrm rot="21403279">
            <a:off x="8293436" y="4055433"/>
            <a:ext cx="1135817"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Memorial Blvd.</a:t>
            </a:r>
          </a:p>
        </p:txBody>
      </p:sp>
      <p:sp>
        <p:nvSpPr>
          <p:cNvPr id="8" name="TextBox 7">
            <a:extLst>
              <a:ext uri="{FF2B5EF4-FFF2-40B4-BE49-F238E27FC236}">
                <a16:creationId xmlns:a16="http://schemas.microsoft.com/office/drawing/2014/main" id="{9347BB4D-EA18-B274-40BF-89B17246D146}"/>
              </a:ext>
            </a:extLst>
          </p:cNvPr>
          <p:cNvSpPr txBox="1"/>
          <p:nvPr/>
        </p:nvSpPr>
        <p:spPr>
          <a:xfrm rot="16440428">
            <a:off x="4940146" y="2727100"/>
            <a:ext cx="752997"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Mellen St.</a:t>
            </a:r>
          </a:p>
        </p:txBody>
      </p:sp>
      <p:sp>
        <p:nvSpPr>
          <p:cNvPr id="9" name="TextBox 8">
            <a:extLst>
              <a:ext uri="{FF2B5EF4-FFF2-40B4-BE49-F238E27FC236}">
                <a16:creationId xmlns:a16="http://schemas.microsoft.com/office/drawing/2014/main" id="{6B18D194-3AC9-4C1F-E343-85FB68EA9C57}"/>
              </a:ext>
            </a:extLst>
          </p:cNvPr>
          <p:cNvSpPr txBox="1"/>
          <p:nvPr/>
        </p:nvSpPr>
        <p:spPr>
          <a:xfrm rot="15891524">
            <a:off x="6273521" y="3015732"/>
            <a:ext cx="809853"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Hooker Ct.</a:t>
            </a:r>
          </a:p>
        </p:txBody>
      </p:sp>
      <p:sp>
        <p:nvSpPr>
          <p:cNvPr id="10" name="TextBox 9">
            <a:extLst>
              <a:ext uri="{FF2B5EF4-FFF2-40B4-BE49-F238E27FC236}">
                <a16:creationId xmlns:a16="http://schemas.microsoft.com/office/drawing/2014/main" id="{AB683B63-D836-A52F-5247-887DAB54A74A}"/>
              </a:ext>
            </a:extLst>
          </p:cNvPr>
          <p:cNvSpPr txBox="1"/>
          <p:nvPr/>
        </p:nvSpPr>
        <p:spPr>
          <a:xfrm rot="15918806">
            <a:off x="6455145" y="3918072"/>
            <a:ext cx="538972"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East St. </a:t>
            </a:r>
          </a:p>
        </p:txBody>
      </p:sp>
      <p:sp>
        <p:nvSpPr>
          <p:cNvPr id="11" name="TextBox 10">
            <a:extLst>
              <a:ext uri="{FF2B5EF4-FFF2-40B4-BE49-F238E27FC236}">
                <a16:creationId xmlns:a16="http://schemas.microsoft.com/office/drawing/2014/main" id="{60BFCF07-421E-F85C-ED73-9213FBCD8537}"/>
              </a:ext>
            </a:extLst>
          </p:cNvPr>
          <p:cNvSpPr txBox="1"/>
          <p:nvPr/>
        </p:nvSpPr>
        <p:spPr>
          <a:xfrm rot="16622854">
            <a:off x="1216663" y="2959283"/>
            <a:ext cx="913900"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Main Street</a:t>
            </a:r>
          </a:p>
        </p:txBody>
      </p:sp>
      <p:sp>
        <p:nvSpPr>
          <p:cNvPr id="12" name="TextBox 11">
            <a:extLst>
              <a:ext uri="{FF2B5EF4-FFF2-40B4-BE49-F238E27FC236}">
                <a16:creationId xmlns:a16="http://schemas.microsoft.com/office/drawing/2014/main" id="{2A62F57B-30CF-D06E-B990-537042405A32}"/>
              </a:ext>
            </a:extLst>
          </p:cNvPr>
          <p:cNvSpPr txBox="1"/>
          <p:nvPr/>
        </p:nvSpPr>
        <p:spPr>
          <a:xfrm rot="4139425">
            <a:off x="10223801" y="3110206"/>
            <a:ext cx="915120"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Blakeslee St.</a:t>
            </a:r>
          </a:p>
        </p:txBody>
      </p:sp>
      <p:sp>
        <p:nvSpPr>
          <p:cNvPr id="13" name="TextBox 12">
            <a:extLst>
              <a:ext uri="{FF2B5EF4-FFF2-40B4-BE49-F238E27FC236}">
                <a16:creationId xmlns:a16="http://schemas.microsoft.com/office/drawing/2014/main" id="{FCB4680D-2792-2F15-EBA8-B4AC132E26F0}"/>
              </a:ext>
            </a:extLst>
          </p:cNvPr>
          <p:cNvSpPr txBox="1"/>
          <p:nvPr/>
        </p:nvSpPr>
        <p:spPr>
          <a:xfrm rot="449662">
            <a:off x="5658789" y="4236352"/>
            <a:ext cx="728986" cy="311304"/>
          </a:xfrm>
          <a:prstGeom prst="rect">
            <a:avLst/>
          </a:prstGeom>
          <a:noFill/>
        </p:spPr>
        <p:txBody>
          <a:bodyPr wrap="square" lIns="0" tIns="0" rIns="0" bIns="0" rtlCol="0">
            <a:spAutoFit/>
          </a:bodyPr>
          <a:lstStyle/>
          <a:p>
            <a:pPr algn="ctr">
              <a:lnSpc>
                <a:spcPct val="70000"/>
              </a:lnSpc>
            </a:pPr>
            <a:r>
              <a:rPr lang="en-US" sz="1400" i="1">
                <a:solidFill>
                  <a:srgbClr val="FFFF00"/>
                </a:solidFill>
              </a:rPr>
              <a:t>Memorial Blvd Park</a:t>
            </a:r>
          </a:p>
        </p:txBody>
      </p:sp>
      <p:sp>
        <p:nvSpPr>
          <p:cNvPr id="3" name="TextBox 2">
            <a:extLst>
              <a:ext uri="{FF2B5EF4-FFF2-40B4-BE49-F238E27FC236}">
                <a16:creationId xmlns:a16="http://schemas.microsoft.com/office/drawing/2014/main" id="{3B82A5B6-4F2D-94FC-203E-19941B43FEAD}"/>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902094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7E59-D4EB-D091-6CF4-190B066B1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C48B7-6D74-0FC0-208C-5B85ADBBAE25}"/>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6C0D47EA-AD12-7334-945B-B5C89031377E}"/>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DESIGN EXCEPTIONS</a:t>
            </a:r>
          </a:p>
        </p:txBody>
      </p:sp>
      <p:sp>
        <p:nvSpPr>
          <p:cNvPr id="5" name="TextBox 4">
            <a:extLst>
              <a:ext uri="{FF2B5EF4-FFF2-40B4-BE49-F238E27FC236}">
                <a16:creationId xmlns:a16="http://schemas.microsoft.com/office/drawing/2014/main" id="{AB0C5469-E649-984B-AF27-9985D000D4E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8437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AB118BDED0514C848B6FF920D32849" ma:contentTypeVersion="13" ma:contentTypeDescription="Create a new document." ma:contentTypeScope="" ma:versionID="a60d070283f82e976df38b0d5ef69c2e">
  <xsd:schema xmlns:xsd="http://www.w3.org/2001/XMLSchema" xmlns:xs="http://www.w3.org/2001/XMLSchema" xmlns:p="http://schemas.microsoft.com/office/2006/metadata/properties" xmlns:ns2="f52aa318-362e-4042-ade1-976653ea313b" xmlns:ns3="734bf894-1dd9-4fbb-a1b9-f15e2fea8bb2" targetNamespace="http://schemas.microsoft.com/office/2006/metadata/properties" ma:root="true" ma:fieldsID="935ddb8411ad270be8bc2bc87818c16f" ns2:_="" ns3:_="">
    <xsd:import namespace="f52aa318-362e-4042-ade1-976653ea313b"/>
    <xsd:import namespace="734bf894-1dd9-4fbb-a1b9-f15e2fea8b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aa318-362e-4042-ade1-976653ea31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408c64-e4d2-47af-a31a-53c9191a3fb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4bf894-1dd9-4fbb-a1b9-f15e2fea8bb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556704-a5db-4539-b4d0-3f1e09f87f0e}" ma:internalName="TaxCatchAll" ma:showField="CatchAllData" ma:web="734bf894-1dd9-4fbb-a1b9-f15e2fea8bb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52aa318-362e-4042-ade1-976653ea313b">
      <Terms xmlns="http://schemas.microsoft.com/office/infopath/2007/PartnerControls"/>
    </lcf76f155ced4ddcb4097134ff3c332f>
    <TaxCatchAll xmlns="734bf894-1dd9-4fbb-a1b9-f15e2fea8bb2" xsi:nil="true"/>
  </documentManagement>
</p:properties>
</file>

<file path=customXml/itemProps1.xml><?xml version="1.0" encoding="utf-8"?>
<ds:datastoreItem xmlns:ds="http://schemas.openxmlformats.org/officeDocument/2006/customXml" ds:itemID="{D090F4E2-88F0-40AE-89A8-9C257720C478}">
  <ds:schemaRefs>
    <ds:schemaRef ds:uri="734bf894-1dd9-4fbb-a1b9-f15e2fea8bb2"/>
    <ds:schemaRef ds:uri="f52aa318-362e-4042-ade1-976653ea31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8D6A84-6D47-473C-BDA4-513B3738FB91}">
  <ds:schemaRefs>
    <ds:schemaRef ds:uri="http://schemas.microsoft.com/sharepoint/v3/contenttype/forms"/>
  </ds:schemaRefs>
</ds:datastoreItem>
</file>

<file path=customXml/itemProps3.xml><?xml version="1.0" encoding="utf-8"?>
<ds:datastoreItem xmlns:ds="http://schemas.openxmlformats.org/officeDocument/2006/customXml" ds:itemID="{E4862B03-B1F8-4239-8BB5-8B0F45F4477A}">
  <ds:schemaRefs>
    <ds:schemaRef ds:uri="734bf894-1dd9-4fbb-a1b9-f15e2fea8bb2"/>
    <ds:schemaRef ds:uri="f52aa318-362e-4042-ade1-976653ea31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1307</TotalTime>
  <Words>1392</Words>
  <Application>Microsoft Office PowerPoint</Application>
  <PresentationFormat>Widescreen</PresentationFormat>
  <Paragraphs>434</Paragraphs>
  <Slides>52</Slides>
  <Notes>27</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Aptos</vt:lpstr>
      <vt:lpstr>Arial</vt:lpstr>
      <vt:lpstr>Calibri</vt:lpstr>
      <vt:lpstr>Calibri Light</vt:lpstr>
      <vt:lpstr>Century Schoolbook</vt:lpstr>
      <vt:lpstr>Franklin Gothic Book</vt:lpstr>
      <vt:lpstr>Retrospect</vt:lpstr>
      <vt:lpstr>State Project No. 0017-0196 Route 72 Improvements  in the City of Bristol</vt:lpstr>
      <vt:lpstr>Organizational Chart</vt:lpstr>
      <vt:lpstr>General Project Information</vt:lpstr>
      <vt:lpstr>General Project Information</vt:lpstr>
      <vt:lpstr>Presentation Overview</vt:lpstr>
      <vt:lpstr>Project Locations</vt:lpstr>
      <vt:lpstr>Projects Locations</vt:lpstr>
      <vt:lpstr>Project Location </vt:lpstr>
      <vt:lpstr>Presentation Overview</vt:lpstr>
      <vt:lpstr>Existing Conditions</vt:lpstr>
      <vt:lpstr>Existing Conditions</vt:lpstr>
      <vt:lpstr>Existing Conditions</vt:lpstr>
      <vt:lpstr>Existing Conditions</vt:lpstr>
      <vt:lpstr>Presentation Overview</vt:lpstr>
      <vt:lpstr>Safety Analysis</vt:lpstr>
      <vt:lpstr>Safety Analysis</vt:lpstr>
      <vt:lpstr>Presentation Overview</vt:lpstr>
      <vt:lpstr>Proposed Improvements</vt:lpstr>
      <vt:lpstr>PowerPoint Presentation</vt:lpstr>
      <vt:lpstr>PowerPoint Presentation</vt:lpstr>
      <vt:lpstr>PowerPoint Presentation</vt:lpstr>
      <vt:lpstr>PowerPoint Presentation</vt:lpstr>
      <vt:lpstr>Proposed Improvements</vt:lpstr>
      <vt:lpstr>Proposed Improvements</vt:lpstr>
      <vt:lpstr>Proposed Improvements</vt:lpstr>
      <vt:lpstr>Presentation Overview</vt:lpstr>
      <vt:lpstr>Design Standards</vt:lpstr>
      <vt:lpstr>ISD Design Exceptions</vt:lpstr>
      <vt:lpstr>Route 72 &amp; Warner Court</vt:lpstr>
      <vt:lpstr>PowerPoint Presentation</vt:lpstr>
      <vt:lpstr>PowerPoint Presentation</vt:lpstr>
      <vt:lpstr>Route 72 &amp; Warner Court</vt:lpstr>
      <vt:lpstr>Route 72 &amp; Mellen Street</vt:lpstr>
      <vt:lpstr>PowerPoint Presentation</vt:lpstr>
      <vt:lpstr>PowerPoint Presentation</vt:lpstr>
      <vt:lpstr>PowerPoint Presentation</vt:lpstr>
      <vt:lpstr>PowerPoint Presentation</vt:lpstr>
      <vt:lpstr>ISD Design Exceptions</vt:lpstr>
      <vt:lpstr>PowerPoint Presentation</vt:lpstr>
      <vt:lpstr>PowerPoint Presentation</vt:lpstr>
      <vt:lpstr>PowerPoint Presentation</vt:lpstr>
      <vt:lpstr>PowerPoint Presentation</vt:lpstr>
      <vt:lpstr>ISD Design Exceptions</vt:lpstr>
      <vt:lpstr>220 Riverside Avenue</vt:lpstr>
      <vt:lpstr>220 Riverside Avenue</vt:lpstr>
      <vt:lpstr>PowerPoint Presentation</vt:lpstr>
      <vt:lpstr>Recommendations</vt:lpstr>
      <vt:lpstr>Route 72 Corridor</vt:lpstr>
      <vt:lpstr>Proposed Improvements</vt:lpstr>
      <vt:lpstr>Proposed Improvements</vt:lpstr>
      <vt:lpstr>Bicycle Facilities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Dixon</dc:creator>
  <cp:lastModifiedBy>Danielle Dixon</cp:lastModifiedBy>
  <cp:revision>2</cp:revision>
  <dcterms:created xsi:type="dcterms:W3CDTF">2024-11-07T18:29:18Z</dcterms:created>
  <dcterms:modified xsi:type="dcterms:W3CDTF">2025-07-31T14:45:47Z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0x01010079AB118BDED0514C848B6FF920D32849</vt:lpwstr>
  </property>
  <property fmtid="{D5CDD505-2E9C-101B-9397-08002B2CF9AE}" pid="3" name="MediaServiceImageTags">
    <vt:lpwstr/>
  </property>
</Properties>
</file>